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350" r:id="rId2"/>
    <p:sldId id="337" r:id="rId3"/>
    <p:sldId id="353" r:id="rId4"/>
    <p:sldId id="352" r:id="rId5"/>
    <p:sldId id="351" r:id="rId6"/>
    <p:sldId id="354" r:id="rId7"/>
    <p:sldId id="260" r:id="rId8"/>
    <p:sldId id="259" r:id="rId9"/>
    <p:sldId id="345" r:id="rId10"/>
    <p:sldId id="258" r:id="rId11"/>
    <p:sldId id="342"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0E9"/>
          </a:solidFill>
        </a:fill>
      </a:tcStyle>
    </a:wholeTbl>
    <a:band2H>
      <a:tcTxStyle/>
      <a:tcStyle>
        <a:tcBdr/>
        <a:fill>
          <a:solidFill>
            <a:srgbClr val="E8F0F4"/>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p:restoredTop sz="91416"/>
  </p:normalViewPr>
  <p:slideViewPr>
    <p:cSldViewPr snapToGrid="0" snapToObjects="1">
      <p:cViewPr varScale="1">
        <p:scale>
          <a:sx n="110" d="100"/>
          <a:sy n="110" d="100"/>
        </p:scale>
        <p:origin x="192"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5" name="Shape 85"/>
          <p:cNvSpPr>
            <a:spLocks noGrp="1" noRot="1" noChangeAspect="1"/>
          </p:cNvSpPr>
          <p:nvPr>
            <p:ph type="sldImg"/>
          </p:nvPr>
        </p:nvSpPr>
        <p:spPr>
          <a:xfrm>
            <a:off x="381000" y="685800"/>
            <a:ext cx="6096000" cy="3429000"/>
          </a:xfrm>
          <a:prstGeom prst="rect">
            <a:avLst/>
          </a:prstGeom>
        </p:spPr>
        <p:txBody>
          <a:bodyPr/>
          <a:lstStyle/>
          <a:p>
            <a:endParaRPr/>
          </a:p>
        </p:txBody>
      </p:sp>
      <p:sp>
        <p:nvSpPr>
          <p:cNvPr id="86" name="Shape 8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a:latin typeface="+mn-lt"/>
        <a:ea typeface="+mn-ea"/>
        <a:cs typeface="+mn-cs"/>
        <a:sym typeface="Helvetica Neue"/>
      </a:defRPr>
    </a:lvl1pPr>
    <a:lvl2pPr indent="228600" latinLnBrk="0">
      <a:defRPr>
        <a:latin typeface="+mn-lt"/>
        <a:ea typeface="+mn-ea"/>
        <a:cs typeface="+mn-cs"/>
        <a:sym typeface="Helvetica Neue"/>
      </a:defRPr>
    </a:lvl2pPr>
    <a:lvl3pPr indent="457200" latinLnBrk="0">
      <a:defRPr>
        <a:latin typeface="+mn-lt"/>
        <a:ea typeface="+mn-ea"/>
        <a:cs typeface="+mn-cs"/>
        <a:sym typeface="Helvetica Neue"/>
      </a:defRPr>
    </a:lvl3pPr>
    <a:lvl4pPr indent="685800" latinLnBrk="0">
      <a:defRPr>
        <a:latin typeface="+mn-lt"/>
        <a:ea typeface="+mn-ea"/>
        <a:cs typeface="+mn-cs"/>
        <a:sym typeface="Helvetica Neue"/>
      </a:defRPr>
    </a:lvl4pPr>
    <a:lvl5pPr indent="914400" latinLnBrk="0">
      <a:defRPr>
        <a:latin typeface="+mn-lt"/>
        <a:ea typeface="+mn-ea"/>
        <a:cs typeface="+mn-cs"/>
        <a:sym typeface="Helvetica Neue"/>
      </a:defRPr>
    </a:lvl5pPr>
    <a:lvl6pPr indent="1143000" latinLnBrk="0">
      <a:defRPr>
        <a:latin typeface="+mn-lt"/>
        <a:ea typeface="+mn-ea"/>
        <a:cs typeface="+mn-cs"/>
        <a:sym typeface="Helvetica Neue"/>
      </a:defRPr>
    </a:lvl6pPr>
    <a:lvl7pPr indent="1371600" latinLnBrk="0">
      <a:defRPr>
        <a:latin typeface="+mn-lt"/>
        <a:ea typeface="+mn-ea"/>
        <a:cs typeface="+mn-cs"/>
        <a:sym typeface="Helvetica Neue"/>
      </a:defRPr>
    </a:lvl7pPr>
    <a:lvl8pPr indent="1600200" latinLnBrk="0">
      <a:defRPr>
        <a:latin typeface="+mn-lt"/>
        <a:ea typeface="+mn-ea"/>
        <a:cs typeface="+mn-cs"/>
        <a:sym typeface="Helvetica Neue"/>
      </a:defRPr>
    </a:lvl8pPr>
    <a:lvl9pPr indent="1828800" latinLnBrk="0">
      <a:defRPr>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416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35146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7" name="Title Text"/>
          <p:cNvSpPr txBox="1">
            <a:spLocks noGrp="1"/>
          </p:cNvSpPr>
          <p:nvPr>
            <p:ph type="title"/>
          </p:nvPr>
        </p:nvSpPr>
        <p:spPr>
          <a:xfrm>
            <a:off x="1039283" y="88900"/>
            <a:ext cx="10111317" cy="1143000"/>
          </a:xfrm>
          <a:prstGeom prst="rect">
            <a:avLst/>
          </a:prstGeom>
        </p:spPr>
        <p:txBody>
          <a:bodyPr>
            <a:normAutofit/>
          </a:bodyPr>
          <a:lstStyle/>
          <a:p>
            <a:r>
              <a:t>Title Text</a:t>
            </a:r>
          </a:p>
        </p:txBody>
      </p:sp>
      <p:sp>
        <p:nvSpPr>
          <p:cNvPr id="28" name="Body Level One…"/>
          <p:cNvSpPr txBox="1">
            <a:spLocks noGrp="1"/>
          </p:cNvSpPr>
          <p:nvPr>
            <p:ph type="body" idx="1"/>
          </p:nvPr>
        </p:nvSpPr>
        <p:spPr>
          <a:xfrm>
            <a:off x="1274234" y="1600201"/>
            <a:ext cx="9643533" cy="4291013"/>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2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36" name="overlayBlank.png" descr="overlayBlank.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7" name="Title Text"/>
          <p:cNvSpPr txBox="1">
            <a:spLocks noGrp="1"/>
          </p:cNvSpPr>
          <p:nvPr>
            <p:ph type="title"/>
          </p:nvPr>
        </p:nvSpPr>
        <p:spPr>
          <a:xfrm>
            <a:off x="1039283" y="88900"/>
            <a:ext cx="10111317" cy="1143000"/>
          </a:xfrm>
          <a:prstGeom prst="rect">
            <a:avLst/>
          </a:prstGeom>
        </p:spPr>
        <p:txBody>
          <a:bodyPr>
            <a:normAutofit/>
          </a:bodyPr>
          <a:lstStyle/>
          <a:p>
            <a:r>
              <a:t>Title Text</a:t>
            </a:r>
          </a:p>
        </p:txBody>
      </p:sp>
      <p:sp>
        <p:nvSpPr>
          <p:cNvPr id="38" name="Body Level One…"/>
          <p:cNvSpPr txBox="1">
            <a:spLocks noGrp="1"/>
          </p:cNvSpPr>
          <p:nvPr>
            <p:ph type="body" idx="1"/>
          </p:nvPr>
        </p:nvSpPr>
        <p:spPr>
          <a:xfrm>
            <a:off x="1274234" y="1600201"/>
            <a:ext cx="9643533" cy="4291013"/>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46" name="overlayBlank.png" descr="overlayBlank.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7" name="Title Text"/>
          <p:cNvSpPr txBox="1">
            <a:spLocks noGrp="1"/>
          </p:cNvSpPr>
          <p:nvPr>
            <p:ph type="title"/>
          </p:nvPr>
        </p:nvSpPr>
        <p:spPr>
          <a:xfrm>
            <a:off x="1039283" y="88900"/>
            <a:ext cx="10111317" cy="1143000"/>
          </a:xfrm>
          <a:prstGeom prst="rect">
            <a:avLst/>
          </a:prstGeom>
        </p:spPr>
        <p:txBody>
          <a:bodyPr>
            <a:normAutofit/>
          </a:bodyPr>
          <a:lstStyle/>
          <a:p>
            <a:r>
              <a:t>Title Text</a:t>
            </a:r>
          </a:p>
        </p:txBody>
      </p:sp>
      <p:sp>
        <p:nvSpPr>
          <p:cNvPr id="48" name="Body Level One…"/>
          <p:cNvSpPr txBox="1">
            <a:spLocks noGrp="1"/>
          </p:cNvSpPr>
          <p:nvPr>
            <p:ph type="body" idx="1"/>
          </p:nvPr>
        </p:nvSpPr>
        <p:spPr>
          <a:xfrm>
            <a:off x="1274234" y="1600201"/>
            <a:ext cx="9643533" cy="4291013"/>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56" name="overlayBlank.png" descr="overlayBlank.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57" name="Title Text"/>
          <p:cNvSpPr txBox="1">
            <a:spLocks noGrp="1"/>
          </p:cNvSpPr>
          <p:nvPr>
            <p:ph type="title"/>
          </p:nvPr>
        </p:nvSpPr>
        <p:spPr>
          <a:xfrm>
            <a:off x="1039283" y="88900"/>
            <a:ext cx="10111317" cy="1143000"/>
          </a:xfrm>
          <a:prstGeom prst="rect">
            <a:avLst/>
          </a:prstGeom>
        </p:spPr>
        <p:txBody>
          <a:bodyPr>
            <a:normAutofit/>
          </a:bodyPr>
          <a:lstStyle/>
          <a:p>
            <a:r>
              <a:t>Title Text</a:t>
            </a:r>
          </a:p>
        </p:txBody>
      </p:sp>
      <p:sp>
        <p:nvSpPr>
          <p:cNvPr id="58" name="Body Level One…"/>
          <p:cNvSpPr txBox="1">
            <a:spLocks noGrp="1"/>
          </p:cNvSpPr>
          <p:nvPr>
            <p:ph type="body" idx="1"/>
          </p:nvPr>
        </p:nvSpPr>
        <p:spPr>
          <a:xfrm>
            <a:off x="1274234" y="1600201"/>
            <a:ext cx="9643533" cy="4291013"/>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66" name="overlayBlank.png" descr="overlayBlank.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7" name="Title Text"/>
          <p:cNvSpPr txBox="1">
            <a:spLocks noGrp="1"/>
          </p:cNvSpPr>
          <p:nvPr>
            <p:ph type="title"/>
          </p:nvPr>
        </p:nvSpPr>
        <p:spPr>
          <a:xfrm>
            <a:off x="1039283" y="88900"/>
            <a:ext cx="10111317" cy="1143000"/>
          </a:xfrm>
          <a:prstGeom prst="rect">
            <a:avLst/>
          </a:prstGeom>
        </p:spPr>
        <p:txBody>
          <a:bodyPr>
            <a:normAutofit/>
          </a:bodyPr>
          <a:lstStyle/>
          <a:p>
            <a:r>
              <a:t>Title Text</a:t>
            </a:r>
          </a:p>
        </p:txBody>
      </p:sp>
      <p:sp>
        <p:nvSpPr>
          <p:cNvPr id="68" name="Body Level One…"/>
          <p:cNvSpPr txBox="1">
            <a:spLocks noGrp="1"/>
          </p:cNvSpPr>
          <p:nvPr>
            <p:ph type="body" idx="1"/>
          </p:nvPr>
        </p:nvSpPr>
        <p:spPr>
          <a:xfrm>
            <a:off x="1274234" y="1600201"/>
            <a:ext cx="9643533" cy="4291013"/>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16207"/>
            </a:gs>
            <a:gs pos="100000">
              <a:srgbClr val="F0B31E"/>
            </a:gs>
          </a:gsLst>
          <a:lin ang="16200000" scaled="0"/>
        </a:gradFill>
        <a:effectLst/>
      </p:bgPr>
    </p:bg>
    <p:spTree>
      <p:nvGrpSpPr>
        <p:cNvPr id="1" name=""/>
        <p:cNvGrpSpPr/>
        <p:nvPr/>
      </p:nvGrpSpPr>
      <p:grpSpPr>
        <a:xfrm>
          <a:off x="0" y="0"/>
          <a:ext cx="0" cy="0"/>
          <a:chOff x="0" y="0"/>
          <a:chExt cx="0" cy="0"/>
        </a:xfrm>
      </p:grpSpPr>
      <p:pic>
        <p:nvPicPr>
          <p:cNvPr id="2" name="overlayText.png" descr="overlayText.png"/>
          <p:cNvPicPr>
            <a:picLocks noChangeAspect="1"/>
          </p:cNvPicPr>
          <p:nvPr/>
        </p:nvPicPr>
        <p:blipFill>
          <a:blip r:embed="rId8"/>
          <a:stretch>
            <a:fillRect/>
          </a:stretch>
        </p:blipFill>
        <p:spPr>
          <a:xfrm>
            <a:off x="0" y="0"/>
            <a:ext cx="12192000" cy="6858000"/>
          </a:xfrm>
          <a:prstGeom prst="rect">
            <a:avLst/>
          </a:prstGeom>
          <a:ln w="12700">
            <a:miter lim="400000"/>
          </a:ln>
        </p:spPr>
      </p:pic>
      <p:sp>
        <p:nvSpPr>
          <p:cNvPr id="3"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4"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5980905" y="6231653"/>
            <a:ext cx="230189" cy="246221"/>
          </a:xfrm>
          <a:prstGeom prst="rect">
            <a:avLst/>
          </a:prstGeom>
          <a:ln w="12700">
            <a:miter lim="400000"/>
          </a:ln>
        </p:spPr>
        <p:txBody>
          <a:bodyPr wrap="none" lIns="45719" rIns="45719" anchor="ctr">
            <a:spAutoFit/>
          </a:bodyPr>
          <a:lstStyle>
            <a:lvl1pPr algn="ctr">
              <a:defRPr sz="1000" b="1">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Lst>
  <p:transition spd="med"/>
  <p:txStyles>
    <p:titleStyle>
      <a:lvl1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1pPr>
      <a:lvl2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2pPr>
      <a:lvl3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3pPr>
      <a:lvl4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4pPr>
      <a:lvl5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5pPr>
      <a:lvl6pPr marL="0" marR="0" indent="4572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6pPr>
      <a:lvl7pPr marL="0" marR="0" indent="9144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7pPr>
      <a:lvl8pPr marL="0" marR="0" indent="13716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8pPr>
      <a:lvl9pPr marL="0" marR="0" indent="18288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9pPr>
    </p:titleStyle>
    <p:bodyStyle>
      <a:lvl1pPr marL="457200" marR="0" indent="-4572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1pPr>
      <a:lvl2pPr marL="955963" marR="0" indent="-498763"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2pPr>
      <a:lvl3pPr marL="1463039" marR="0" indent="-548639"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3pPr>
      <a:lvl4pPr marL="19812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4pPr>
      <a:lvl5pPr marL="24384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5pPr>
      <a:lvl6pPr marL="28956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6pPr>
      <a:lvl7pPr marL="33528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7pPr>
      <a:lvl8pPr marL="38100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8pPr>
      <a:lvl9pPr marL="42672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9pPr>
    </p:bodyStyle>
    <p:otherStyle>
      <a:lvl1pPr marL="0" marR="0" indent="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1pPr>
      <a:lvl2pPr marL="0" marR="0" indent="45720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2pPr>
      <a:lvl3pPr marL="0" marR="0" indent="91440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3pPr>
      <a:lvl4pPr marL="0" marR="0" indent="137160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4pPr>
      <a:lvl5pPr marL="0" marR="0" indent="182880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5pPr>
      <a:lvl6pPr marL="0" marR="0" indent="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6pPr>
      <a:lvl7pPr marL="0" marR="0" indent="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7pPr>
      <a:lvl8pPr marL="0" marR="0" indent="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8pPr>
      <a:lvl9pPr marL="0" marR="0" indent="0" algn="ctr" defTabSz="914400" rtl="0" latinLnBrk="0">
        <a:lnSpc>
          <a:spcPct val="100000"/>
        </a:lnSpc>
        <a:spcBef>
          <a:spcPts val="0"/>
        </a:spcBef>
        <a:spcAft>
          <a:spcPts val="0"/>
        </a:spcAft>
        <a:buClrTx/>
        <a:buSzTx/>
        <a:buFontTx/>
        <a:buNone/>
        <a:tabLst/>
        <a:defRPr sz="1000" b="1" i="0" u="none" strike="noStrike" cap="none" spc="0" baseline="0">
          <a:solidFill>
            <a:schemeClr val="tx1"/>
          </a:solidFill>
          <a:uFillTx/>
          <a:latin typeface="+mn-lt"/>
          <a:ea typeface="+mn-ea"/>
          <a:cs typeface="+mn-cs"/>
          <a:sym typeface="Century Gothic"/>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6" Type="http://schemas.openxmlformats.org/officeDocument/2006/relationships/image" Target="../media/image40.png"/><Relationship Id="rId21" Type="http://schemas.openxmlformats.org/officeDocument/2006/relationships/image" Target="../media/image35.png"/><Relationship Id="rId42" Type="http://schemas.openxmlformats.org/officeDocument/2006/relationships/image" Target="../media/image56.png"/><Relationship Id="rId47" Type="http://schemas.openxmlformats.org/officeDocument/2006/relationships/image" Target="../media/image61.png"/><Relationship Id="rId63" Type="http://schemas.openxmlformats.org/officeDocument/2006/relationships/image" Target="../media/image77.png"/><Relationship Id="rId68" Type="http://schemas.openxmlformats.org/officeDocument/2006/relationships/image" Target="../media/image82.png"/><Relationship Id="rId2" Type="http://schemas.openxmlformats.org/officeDocument/2006/relationships/image" Target="../media/image16.png"/><Relationship Id="rId16" Type="http://schemas.openxmlformats.org/officeDocument/2006/relationships/image" Target="../media/image30.png"/><Relationship Id="rId29" Type="http://schemas.openxmlformats.org/officeDocument/2006/relationships/image" Target="../media/image43.png"/><Relationship Id="rId11" Type="http://schemas.openxmlformats.org/officeDocument/2006/relationships/image" Target="../media/image25.png"/><Relationship Id="rId24" Type="http://schemas.openxmlformats.org/officeDocument/2006/relationships/image" Target="../media/image38.png"/><Relationship Id="rId32" Type="http://schemas.openxmlformats.org/officeDocument/2006/relationships/image" Target="../media/image46.png"/><Relationship Id="rId37" Type="http://schemas.openxmlformats.org/officeDocument/2006/relationships/image" Target="../media/image51.png"/><Relationship Id="rId40" Type="http://schemas.openxmlformats.org/officeDocument/2006/relationships/image" Target="../media/image54.png"/><Relationship Id="rId45" Type="http://schemas.openxmlformats.org/officeDocument/2006/relationships/image" Target="../media/image59.png"/><Relationship Id="rId53" Type="http://schemas.openxmlformats.org/officeDocument/2006/relationships/image" Target="../media/image67.png"/><Relationship Id="rId58" Type="http://schemas.openxmlformats.org/officeDocument/2006/relationships/image" Target="../media/image72.png"/><Relationship Id="rId66" Type="http://schemas.openxmlformats.org/officeDocument/2006/relationships/image" Target="../media/image80.png"/><Relationship Id="rId74" Type="http://schemas.openxmlformats.org/officeDocument/2006/relationships/image" Target="../media/image88.png"/><Relationship Id="rId5" Type="http://schemas.openxmlformats.org/officeDocument/2006/relationships/image" Target="../media/image19.png"/><Relationship Id="rId61" Type="http://schemas.openxmlformats.org/officeDocument/2006/relationships/image" Target="../media/image75.png"/><Relationship Id="rId19" Type="http://schemas.openxmlformats.org/officeDocument/2006/relationships/image" Target="../media/image33.png"/><Relationship Id="rId14" Type="http://schemas.openxmlformats.org/officeDocument/2006/relationships/image" Target="../media/image28.png"/><Relationship Id="rId22" Type="http://schemas.openxmlformats.org/officeDocument/2006/relationships/image" Target="../media/image36.png"/><Relationship Id="rId27" Type="http://schemas.openxmlformats.org/officeDocument/2006/relationships/image" Target="../media/image41.png"/><Relationship Id="rId30" Type="http://schemas.openxmlformats.org/officeDocument/2006/relationships/image" Target="../media/image44.png"/><Relationship Id="rId35" Type="http://schemas.openxmlformats.org/officeDocument/2006/relationships/image" Target="../media/image49.png"/><Relationship Id="rId43" Type="http://schemas.openxmlformats.org/officeDocument/2006/relationships/image" Target="../media/image57.png"/><Relationship Id="rId48" Type="http://schemas.openxmlformats.org/officeDocument/2006/relationships/image" Target="../media/image62.png"/><Relationship Id="rId56" Type="http://schemas.openxmlformats.org/officeDocument/2006/relationships/image" Target="../media/image70.png"/><Relationship Id="rId64" Type="http://schemas.openxmlformats.org/officeDocument/2006/relationships/image" Target="../media/image78.png"/><Relationship Id="rId69" Type="http://schemas.openxmlformats.org/officeDocument/2006/relationships/image" Target="../media/image83.png"/><Relationship Id="rId8" Type="http://schemas.openxmlformats.org/officeDocument/2006/relationships/image" Target="../media/image22.png"/><Relationship Id="rId51" Type="http://schemas.openxmlformats.org/officeDocument/2006/relationships/image" Target="../media/image65.png"/><Relationship Id="rId72" Type="http://schemas.openxmlformats.org/officeDocument/2006/relationships/image" Target="../media/image86.png"/><Relationship Id="rId3" Type="http://schemas.openxmlformats.org/officeDocument/2006/relationships/image" Target="../media/image17.png"/><Relationship Id="rId12" Type="http://schemas.openxmlformats.org/officeDocument/2006/relationships/image" Target="../media/image26.jpg"/><Relationship Id="rId17" Type="http://schemas.openxmlformats.org/officeDocument/2006/relationships/image" Target="../media/image31.png"/><Relationship Id="rId25" Type="http://schemas.openxmlformats.org/officeDocument/2006/relationships/image" Target="../media/image39.png"/><Relationship Id="rId33" Type="http://schemas.openxmlformats.org/officeDocument/2006/relationships/image" Target="../media/image47.png"/><Relationship Id="rId38" Type="http://schemas.openxmlformats.org/officeDocument/2006/relationships/image" Target="../media/image52.png"/><Relationship Id="rId46" Type="http://schemas.openxmlformats.org/officeDocument/2006/relationships/image" Target="../media/image60.png"/><Relationship Id="rId59" Type="http://schemas.openxmlformats.org/officeDocument/2006/relationships/image" Target="../media/image73.png"/><Relationship Id="rId67" Type="http://schemas.openxmlformats.org/officeDocument/2006/relationships/image" Target="../media/image81.png"/><Relationship Id="rId20" Type="http://schemas.openxmlformats.org/officeDocument/2006/relationships/image" Target="../media/image34.png"/><Relationship Id="rId41" Type="http://schemas.openxmlformats.org/officeDocument/2006/relationships/image" Target="../media/image55.png"/><Relationship Id="rId54" Type="http://schemas.openxmlformats.org/officeDocument/2006/relationships/image" Target="../media/image68.png"/><Relationship Id="rId62" Type="http://schemas.openxmlformats.org/officeDocument/2006/relationships/image" Target="../media/image76.png"/><Relationship Id="rId70" Type="http://schemas.openxmlformats.org/officeDocument/2006/relationships/image" Target="../media/image84.png"/><Relationship Id="rId75" Type="http://schemas.openxmlformats.org/officeDocument/2006/relationships/image" Target="../media/image89.png"/><Relationship Id="rId1" Type="http://schemas.openxmlformats.org/officeDocument/2006/relationships/slideLayout" Target="../slideLayouts/slideLayout1.xml"/><Relationship Id="rId6" Type="http://schemas.openxmlformats.org/officeDocument/2006/relationships/image" Target="../media/image20.png"/><Relationship Id="rId15" Type="http://schemas.openxmlformats.org/officeDocument/2006/relationships/image" Target="../media/image29.png"/><Relationship Id="rId23" Type="http://schemas.openxmlformats.org/officeDocument/2006/relationships/image" Target="../media/image37.png"/><Relationship Id="rId28" Type="http://schemas.openxmlformats.org/officeDocument/2006/relationships/image" Target="../media/image42.png"/><Relationship Id="rId36" Type="http://schemas.openxmlformats.org/officeDocument/2006/relationships/image" Target="../media/image50.png"/><Relationship Id="rId49" Type="http://schemas.openxmlformats.org/officeDocument/2006/relationships/image" Target="../media/image63.png"/><Relationship Id="rId57" Type="http://schemas.openxmlformats.org/officeDocument/2006/relationships/image" Target="../media/image71.png"/><Relationship Id="rId10" Type="http://schemas.openxmlformats.org/officeDocument/2006/relationships/image" Target="../media/image24.png"/><Relationship Id="rId31" Type="http://schemas.openxmlformats.org/officeDocument/2006/relationships/image" Target="../media/image45.png"/><Relationship Id="rId44" Type="http://schemas.openxmlformats.org/officeDocument/2006/relationships/image" Target="../media/image58.png"/><Relationship Id="rId52" Type="http://schemas.openxmlformats.org/officeDocument/2006/relationships/image" Target="../media/image66.png"/><Relationship Id="rId60" Type="http://schemas.openxmlformats.org/officeDocument/2006/relationships/image" Target="../media/image74.png"/><Relationship Id="rId65" Type="http://schemas.openxmlformats.org/officeDocument/2006/relationships/image" Target="../media/image79.png"/><Relationship Id="rId73" Type="http://schemas.openxmlformats.org/officeDocument/2006/relationships/image" Target="../media/image87.png"/><Relationship Id="rId4" Type="http://schemas.openxmlformats.org/officeDocument/2006/relationships/image" Target="../media/image18.png"/><Relationship Id="rId9" Type="http://schemas.openxmlformats.org/officeDocument/2006/relationships/image" Target="../media/image23.png"/><Relationship Id="rId13" Type="http://schemas.openxmlformats.org/officeDocument/2006/relationships/image" Target="../media/image27.png"/><Relationship Id="rId18" Type="http://schemas.openxmlformats.org/officeDocument/2006/relationships/image" Target="../media/image32.png"/><Relationship Id="rId39" Type="http://schemas.openxmlformats.org/officeDocument/2006/relationships/image" Target="../media/image53.png"/><Relationship Id="rId34" Type="http://schemas.openxmlformats.org/officeDocument/2006/relationships/image" Target="../media/image48.png"/><Relationship Id="rId50" Type="http://schemas.openxmlformats.org/officeDocument/2006/relationships/image" Target="../media/image64.png"/><Relationship Id="rId55" Type="http://schemas.openxmlformats.org/officeDocument/2006/relationships/image" Target="../media/image69.png"/><Relationship Id="rId76" Type="http://schemas.openxmlformats.org/officeDocument/2006/relationships/image" Target="../media/image90.png"/><Relationship Id="rId7" Type="http://schemas.openxmlformats.org/officeDocument/2006/relationships/image" Target="../media/image21.png"/><Relationship Id="rId71" Type="http://schemas.openxmlformats.org/officeDocument/2006/relationships/image" Target="../media/image85.png"/></Relationships>
</file>

<file path=ppt/slides/_rels/slide11.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 serendipitous odyssey">
            <a:extLst>
              <a:ext uri="{FF2B5EF4-FFF2-40B4-BE49-F238E27FC236}">
                <a16:creationId xmlns:a16="http://schemas.microsoft.com/office/drawing/2014/main" id="{73B4ABF3-8B4C-4340-A82A-14B891AA925C}"/>
              </a:ext>
            </a:extLst>
          </p:cNvPr>
          <p:cNvSpPr txBox="1">
            <a:spLocks/>
          </p:cNvSpPr>
          <p:nvPr/>
        </p:nvSpPr>
        <p:spPr>
          <a:xfrm>
            <a:off x="7260" y="6088283"/>
            <a:ext cx="12191998" cy="1408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0" marR="0" indent="0" algn="ctr" defTabSz="914400" rtl="0" latinLnBrk="0">
              <a:lnSpc>
                <a:spcPct val="110000"/>
              </a:lnSpc>
              <a:spcBef>
                <a:spcPts val="600"/>
              </a:spcBef>
              <a:spcAft>
                <a:spcPts val="0"/>
              </a:spcAft>
              <a:buClrTx/>
              <a:buSzTx/>
              <a:buFont typeface="Wingdings"/>
              <a:buNone/>
              <a:tabLst/>
              <a:defRPr sz="7200" b="0" i="0" u="none" strike="noStrike" cap="none" spc="0" baseline="0">
                <a:solidFill>
                  <a:srgbClr val="FFFFFF"/>
                </a:solidFill>
                <a:effectLst>
                  <a:outerShdw blurRad="12700" dist="38100" dir="2700000" rotWithShape="0">
                    <a:srgbClr val="000000"/>
                  </a:outerShdw>
                </a:effectLst>
                <a:uFillTx/>
                <a:latin typeface="Century Gothic"/>
                <a:ea typeface="Century Gothic"/>
                <a:cs typeface="Century Gothic"/>
                <a:sym typeface="Century Gothic"/>
              </a:defRPr>
            </a:lvl1pPr>
            <a:lvl2pPr marL="955963" marR="0" indent="-498763"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2pPr>
            <a:lvl3pPr marL="1463039" marR="0" indent="-548639"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3pPr>
            <a:lvl4pPr marL="19812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4pPr>
            <a:lvl5pPr marL="24384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5pPr>
            <a:lvl6pPr marL="28956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6pPr>
            <a:lvl7pPr marL="33528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7pPr>
            <a:lvl8pPr marL="38100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8pPr>
            <a:lvl9pPr marL="42672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9pPr>
          </a:lstStyle>
          <a:p>
            <a:pPr hangingPunct="1"/>
            <a:endParaRPr lang="en-GB" sz="4000" dirty="0">
              <a:latin typeface="Century Gothic" panose="020B0502020202020204" pitchFamily="34" charset="0"/>
            </a:endParaRPr>
          </a:p>
        </p:txBody>
      </p:sp>
      <p:pic>
        <p:nvPicPr>
          <p:cNvPr id="3" name="Picture 2" descr="A butterfly on a plant&#10;&#10;Description automatically generated with medium confidence">
            <a:extLst>
              <a:ext uri="{FF2B5EF4-FFF2-40B4-BE49-F238E27FC236}">
                <a16:creationId xmlns:a16="http://schemas.microsoft.com/office/drawing/2014/main" id="{BCABFC17-A87B-1B45-83B7-1DBB245E2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11" y="-579862"/>
            <a:ext cx="12274599" cy="8175072"/>
          </a:xfrm>
          <a:prstGeom prst="rect">
            <a:avLst/>
          </a:prstGeom>
        </p:spPr>
      </p:pic>
      <p:sp>
        <p:nvSpPr>
          <p:cNvPr id="93" name="The Greek island of Kérkyra"/>
          <p:cNvSpPr txBox="1">
            <a:spLocks noGrp="1"/>
          </p:cNvSpPr>
          <p:nvPr>
            <p:ph type="title" idx="4294967295"/>
          </p:nvPr>
        </p:nvSpPr>
        <p:spPr>
          <a:xfrm>
            <a:off x="1681843" y="-285239"/>
            <a:ext cx="8817428" cy="1143002"/>
          </a:xfrm>
          <a:prstGeom prst="rect">
            <a:avLst/>
          </a:prstGeom>
        </p:spPr>
        <p:txBody>
          <a:bodyPr>
            <a:normAutofit/>
          </a:bodyPr>
          <a:lstStyle>
            <a:lvl1pPr>
              <a:defRPr>
                <a:effectLst>
                  <a:outerShdw blurRad="12700" dist="25400" dir="2700000" rotWithShape="0">
                    <a:srgbClr val="000000"/>
                  </a:outerShdw>
                </a:effectLst>
              </a:defRPr>
            </a:lvl1pPr>
          </a:lstStyle>
          <a:p>
            <a:r>
              <a:rPr lang="el-GR" sz="4200" dirty="0">
                <a:effectLst/>
              </a:rPr>
              <a:t>Οι πεταλούδες της Κέρκυρας</a:t>
            </a:r>
            <a:r>
              <a:rPr lang="en-GB" sz="4200" dirty="0">
                <a:effectLst/>
              </a:rPr>
              <a:t> </a:t>
            </a:r>
            <a:endParaRPr sz="4200" b="0" dirty="0">
              <a:latin typeface="Century Gothic" panose="020B0502020202020204" pitchFamily="34" charset="0"/>
            </a:endParaRPr>
          </a:p>
        </p:txBody>
      </p:sp>
    </p:spTree>
    <p:extLst>
      <p:ext uri="{BB962C8B-B14F-4D97-AF65-F5344CB8AC3E}">
        <p14:creationId xmlns:p14="http://schemas.microsoft.com/office/powerpoint/2010/main" val="6651819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dissolve">
                                      <p:cBhvr>
                                        <p:cTn id="7" dur="5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he Greek island of Kérkyra"/>
          <p:cNvSpPr txBox="1">
            <a:spLocks noGrp="1"/>
          </p:cNvSpPr>
          <p:nvPr>
            <p:ph type="title" idx="4294967295"/>
          </p:nvPr>
        </p:nvSpPr>
        <p:spPr>
          <a:xfrm>
            <a:off x="6096000" y="399146"/>
            <a:ext cx="6095998" cy="1143002"/>
          </a:xfrm>
          <a:prstGeom prst="rect">
            <a:avLst/>
          </a:prstGeom>
        </p:spPr>
        <p:txBody>
          <a:bodyPr>
            <a:normAutofit fontScale="90000"/>
          </a:bodyPr>
          <a:lstStyle>
            <a:lvl1pPr>
              <a:defRPr>
                <a:effectLst>
                  <a:outerShdw blurRad="12700" dist="25400" dir="2700000" rotWithShape="0">
                    <a:srgbClr val="000000"/>
                  </a:outerShdw>
                </a:effectLst>
              </a:defRPr>
            </a:lvl1pPr>
          </a:lstStyle>
          <a:p>
            <a:r>
              <a:rPr lang="el-GR" dirty="0">
                <a:effectLst/>
              </a:rPr>
              <a:t>Αυτή είναι η </a:t>
            </a:r>
            <a:br>
              <a:rPr lang="en-GB" dirty="0">
                <a:effectLst/>
              </a:rPr>
            </a:br>
            <a:r>
              <a:rPr lang="el-GR" dirty="0">
                <a:effectLst/>
              </a:rPr>
              <a:t>Κέρκυρα.</a:t>
            </a:r>
            <a:r>
              <a:rPr lang="en-GB" sz="4400" dirty="0">
                <a:effectLst/>
              </a:rPr>
              <a:t> </a:t>
            </a:r>
            <a:endParaRPr sz="4000" b="0" dirty="0">
              <a:latin typeface="Century Gothic" panose="020B0502020202020204" pitchFamily="34" charset="0"/>
            </a:endParaRPr>
          </a:p>
        </p:txBody>
      </p:sp>
      <p:sp>
        <p:nvSpPr>
          <p:cNvPr id="5" name="A serendipitous odyssey">
            <a:extLst>
              <a:ext uri="{FF2B5EF4-FFF2-40B4-BE49-F238E27FC236}">
                <a16:creationId xmlns:a16="http://schemas.microsoft.com/office/drawing/2014/main" id="{DEE023B8-4EAE-DB44-BE7B-A273527F9CE7}"/>
              </a:ext>
            </a:extLst>
          </p:cNvPr>
          <p:cNvSpPr txBox="1">
            <a:spLocks/>
          </p:cNvSpPr>
          <p:nvPr/>
        </p:nvSpPr>
        <p:spPr>
          <a:xfrm>
            <a:off x="6203815" y="3429000"/>
            <a:ext cx="5761157" cy="1408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lvl1pPr marL="0" marR="0" indent="0" algn="ctr" defTabSz="914400" rtl="0" latinLnBrk="0">
              <a:lnSpc>
                <a:spcPct val="110000"/>
              </a:lnSpc>
              <a:spcBef>
                <a:spcPts val="600"/>
              </a:spcBef>
              <a:spcAft>
                <a:spcPts val="0"/>
              </a:spcAft>
              <a:buClrTx/>
              <a:buSzTx/>
              <a:buFont typeface="Wingdings"/>
              <a:buNone/>
              <a:tabLst/>
              <a:defRPr sz="7200" b="0" i="0" u="none" strike="noStrike" cap="none" spc="0" baseline="0">
                <a:solidFill>
                  <a:srgbClr val="FFFFFF"/>
                </a:solidFill>
                <a:effectLst>
                  <a:outerShdw blurRad="12700" dist="38100" dir="2700000" rotWithShape="0">
                    <a:srgbClr val="000000"/>
                  </a:outerShdw>
                </a:effectLst>
                <a:uFillTx/>
                <a:latin typeface="Century Gothic"/>
                <a:ea typeface="Century Gothic"/>
                <a:cs typeface="Century Gothic"/>
                <a:sym typeface="Century Gothic"/>
              </a:defRPr>
            </a:lvl1pPr>
            <a:lvl2pPr marL="955963" marR="0" indent="-498763"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2pPr>
            <a:lvl3pPr marL="1463039" marR="0" indent="-548639"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3pPr>
            <a:lvl4pPr marL="19812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4pPr>
            <a:lvl5pPr marL="24384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5pPr>
            <a:lvl6pPr marL="28956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6pPr>
            <a:lvl7pPr marL="33528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7pPr>
            <a:lvl8pPr marL="38100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8pPr>
            <a:lvl9pPr marL="42672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9pPr>
          </a:lstStyle>
          <a:p>
            <a:r>
              <a:rPr lang="el-GR" sz="3200" b="1" dirty="0">
                <a:effectLst/>
              </a:rPr>
              <a:t>Αλλά είναι και το σπίτι για πολλά είδη πεταλούδων!</a:t>
            </a:r>
            <a:endParaRPr lang="en-GB" sz="3200" b="1" dirty="0">
              <a:effectLst/>
            </a:endParaRPr>
          </a:p>
        </p:txBody>
      </p:sp>
      <p:sp>
        <p:nvSpPr>
          <p:cNvPr id="6" name="A serendipitous odyssey">
            <a:extLst>
              <a:ext uri="{FF2B5EF4-FFF2-40B4-BE49-F238E27FC236}">
                <a16:creationId xmlns:a16="http://schemas.microsoft.com/office/drawing/2014/main" id="{73B4ABF3-8B4C-4340-A82A-14B891AA925C}"/>
              </a:ext>
            </a:extLst>
          </p:cNvPr>
          <p:cNvSpPr txBox="1">
            <a:spLocks/>
          </p:cNvSpPr>
          <p:nvPr/>
        </p:nvSpPr>
        <p:spPr>
          <a:xfrm>
            <a:off x="7260" y="6088283"/>
            <a:ext cx="12191998" cy="1408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0" marR="0" indent="0" algn="ctr" defTabSz="914400" rtl="0" latinLnBrk="0">
              <a:lnSpc>
                <a:spcPct val="110000"/>
              </a:lnSpc>
              <a:spcBef>
                <a:spcPts val="600"/>
              </a:spcBef>
              <a:spcAft>
                <a:spcPts val="0"/>
              </a:spcAft>
              <a:buClrTx/>
              <a:buSzTx/>
              <a:buFont typeface="Wingdings"/>
              <a:buNone/>
              <a:tabLst/>
              <a:defRPr sz="7200" b="0" i="0" u="none" strike="noStrike" cap="none" spc="0" baseline="0">
                <a:solidFill>
                  <a:srgbClr val="FFFFFF"/>
                </a:solidFill>
                <a:effectLst>
                  <a:outerShdw blurRad="12700" dist="38100" dir="2700000" rotWithShape="0">
                    <a:srgbClr val="000000"/>
                  </a:outerShdw>
                </a:effectLst>
                <a:uFillTx/>
                <a:latin typeface="Century Gothic"/>
                <a:ea typeface="Century Gothic"/>
                <a:cs typeface="Century Gothic"/>
                <a:sym typeface="Century Gothic"/>
              </a:defRPr>
            </a:lvl1pPr>
            <a:lvl2pPr marL="955963" marR="0" indent="-498763"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2pPr>
            <a:lvl3pPr marL="1463039" marR="0" indent="-548639"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3pPr>
            <a:lvl4pPr marL="19812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4pPr>
            <a:lvl5pPr marL="2438400" marR="0" indent="-609600" algn="l" defTabSz="914400" rtl="0" latinLnBrk="0">
              <a:lnSpc>
                <a:spcPct val="100000"/>
              </a:lnSpc>
              <a:spcBef>
                <a:spcPts val="2000"/>
              </a:spcBef>
              <a:spcAft>
                <a:spcPts val="0"/>
              </a:spcAft>
              <a:buClrTx/>
              <a:buSzPct val="90000"/>
              <a:buFontTx/>
              <a:buChar char="✿"/>
              <a:tabLst/>
              <a:defRPr sz="2400" b="0" i="0" u="none" strike="noStrike" cap="none" spc="0" baseline="0">
                <a:solidFill>
                  <a:srgbClr val="FFFFFF"/>
                </a:solidFill>
                <a:uFillTx/>
                <a:latin typeface="Century Gothic"/>
                <a:ea typeface="Century Gothic"/>
                <a:cs typeface="Century Gothic"/>
                <a:sym typeface="Century Gothic"/>
              </a:defRPr>
            </a:lvl5pPr>
            <a:lvl6pPr marL="28956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6pPr>
            <a:lvl7pPr marL="33528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7pPr>
            <a:lvl8pPr marL="38100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8pPr>
            <a:lvl9pPr marL="4267200" marR="0" indent="-609600" algn="l" defTabSz="914400" rtl="0" latinLnBrk="0">
              <a:lnSpc>
                <a:spcPct val="100000"/>
              </a:lnSpc>
              <a:spcBef>
                <a:spcPts val="2000"/>
              </a:spcBef>
              <a:spcAft>
                <a:spcPts val="0"/>
              </a:spcAft>
              <a:buClrTx/>
              <a:buSzPct val="90000"/>
              <a:buFont typeface="Wingdings"/>
              <a:buChar char=""/>
              <a:tabLst/>
              <a:defRPr sz="2400" b="0" i="0" u="none" strike="noStrike" cap="none" spc="0" baseline="0">
                <a:solidFill>
                  <a:srgbClr val="FFFFFF"/>
                </a:solidFill>
                <a:uFillTx/>
                <a:latin typeface="Century Gothic"/>
                <a:ea typeface="Century Gothic"/>
                <a:cs typeface="Century Gothic"/>
                <a:sym typeface="Century Gothic"/>
              </a:defRPr>
            </a:lvl9pPr>
          </a:lstStyle>
          <a:p>
            <a:pPr hangingPunct="1"/>
            <a:endParaRPr lang="en-GB" sz="4000" dirty="0">
              <a:latin typeface="Century Gothic" panose="020B0502020202020204" pitchFamily="34" charset="0"/>
            </a:endParaRPr>
          </a:p>
        </p:txBody>
      </p:sp>
      <p:pic>
        <p:nvPicPr>
          <p:cNvPr id="9" name="Picture 8" descr="Map&#10;&#10;Description automatically generated">
            <a:extLst>
              <a:ext uri="{FF2B5EF4-FFF2-40B4-BE49-F238E27FC236}">
                <a16:creationId xmlns:a16="http://schemas.microsoft.com/office/drawing/2014/main" id="{9F404B85-DFC2-404B-B116-6CB7CEB2DF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6" y="0"/>
            <a:ext cx="5982056" cy="6858000"/>
          </a:xfrm>
          <a:prstGeom prst="rect">
            <a:avLst/>
          </a:prstGeom>
        </p:spPr>
      </p:pic>
      <p:sp>
        <p:nvSpPr>
          <p:cNvPr id="2" name="TextBox 1">
            <a:extLst>
              <a:ext uri="{FF2B5EF4-FFF2-40B4-BE49-F238E27FC236}">
                <a16:creationId xmlns:a16="http://schemas.microsoft.com/office/drawing/2014/main" id="{2C1010D6-8F38-AA49-95C8-9E9398F26246}"/>
              </a:ext>
            </a:extLst>
          </p:cNvPr>
          <p:cNvSpPr txBox="1"/>
          <p:nvPr/>
        </p:nvSpPr>
        <p:spPr>
          <a:xfrm>
            <a:off x="6430841" y="2166980"/>
            <a:ext cx="5307106"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l-GR" sz="3200" b="1" dirty="0">
                <a:solidFill>
                  <a:schemeClr val="bg1"/>
                </a:solidFill>
              </a:rPr>
              <a:t>Είναι το σπίτι σου.</a:t>
            </a:r>
            <a:r>
              <a:rPr lang="en-GB" sz="3200" b="1" dirty="0">
                <a:solidFill>
                  <a:schemeClr val="bg1"/>
                </a:solidFill>
              </a:rPr>
              <a:t> </a:t>
            </a:r>
            <a:br>
              <a:rPr lang="en-GB" sz="3600" dirty="0">
                <a:latin typeface="Century Gothic" panose="020B0502020202020204" pitchFamily="34" charset="0"/>
              </a:rPr>
            </a:br>
            <a:br>
              <a:rPr lang="en-GB" sz="3600" dirty="0">
                <a:latin typeface="Century Gothic" panose="020B0502020202020204" pitchFamily="34" charset="0"/>
              </a:rPr>
            </a:br>
            <a:endParaRPr kumimoji="0" lang="en-US" sz="36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3" name="TextBox 2">
            <a:extLst>
              <a:ext uri="{FF2B5EF4-FFF2-40B4-BE49-F238E27FC236}">
                <a16:creationId xmlns:a16="http://schemas.microsoft.com/office/drawing/2014/main" id="{519E9C3A-EF29-1046-98D1-3590C05E140B}"/>
              </a:ext>
            </a:extLst>
          </p:cNvPr>
          <p:cNvSpPr txBox="1"/>
          <p:nvPr/>
        </p:nvSpPr>
        <p:spPr>
          <a:xfrm>
            <a:off x="6230874" y="5128985"/>
            <a:ext cx="5762153"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3200" b="1" dirty="0">
                <a:solidFill>
                  <a:schemeClr val="bg1"/>
                </a:solidFill>
              </a:rPr>
              <a:t>Οι επιστήμονες λένε τους </a:t>
            </a:r>
            <a:endParaRPr lang="en-GB" sz="3200" b="1" dirty="0">
              <a:solidFill>
                <a:schemeClr val="bg1"/>
              </a:solidFill>
            </a:endParaRPr>
          </a:p>
          <a:p>
            <a:pPr algn="ctr"/>
            <a:r>
              <a:rPr lang="el-GR" sz="3200" b="1" dirty="0">
                <a:solidFill>
                  <a:schemeClr val="bg1"/>
                </a:solidFill>
              </a:rPr>
              <a:t>διάφορους τύπους από </a:t>
            </a:r>
            <a:endParaRPr lang="en-GB" sz="3200" b="1" dirty="0">
              <a:solidFill>
                <a:schemeClr val="bg1"/>
              </a:solidFill>
            </a:endParaRPr>
          </a:p>
          <a:p>
            <a:pPr algn="ctr"/>
            <a:r>
              <a:rPr lang="el-GR" sz="3200" b="1" dirty="0">
                <a:solidFill>
                  <a:schemeClr val="bg1"/>
                </a:solidFill>
              </a:rPr>
              <a:t>πεταλούδες διάφορα «είδη».</a:t>
            </a:r>
            <a:r>
              <a:rPr lang="en-GB" sz="3200" b="1" dirty="0">
                <a:solidFill>
                  <a:schemeClr val="bg1"/>
                </a:solidFill>
              </a:rPr>
              <a:t> </a:t>
            </a:r>
            <a:endParaRPr kumimoji="0" lang="en-US" sz="3200" b="1" i="0" u="none" strike="noStrike" cap="none" spc="0" normalizeH="0" baseline="0" dirty="0">
              <a:ln>
                <a:noFill/>
              </a:ln>
              <a:solidFill>
                <a:schemeClr val="bg1"/>
              </a:solidFill>
              <a:effectLst/>
              <a:uFillTx/>
              <a:sym typeface="Century Gothic"/>
            </a:endParaRPr>
          </a:p>
        </p:txBody>
      </p:sp>
    </p:spTree>
    <p:extLst>
      <p:ext uri="{BB962C8B-B14F-4D97-AF65-F5344CB8AC3E}">
        <p14:creationId xmlns:p14="http://schemas.microsoft.com/office/powerpoint/2010/main" val="40346549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dissolve">
                                      <p:cBhvr>
                                        <p:cTn id="7" dur="5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dissolv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limate"/>
          <p:cNvSpPr txBox="1">
            <a:spLocks noGrp="1"/>
          </p:cNvSpPr>
          <p:nvPr>
            <p:ph type="title" idx="4294967295"/>
          </p:nvPr>
        </p:nvSpPr>
        <p:spPr>
          <a:xfrm>
            <a:off x="558800" y="1884604"/>
            <a:ext cx="5977288" cy="1143002"/>
          </a:xfrm>
          <a:prstGeom prst="rect">
            <a:avLst/>
          </a:prstGeom>
        </p:spPr>
        <p:txBody>
          <a:bodyPr>
            <a:normAutofit fontScale="90000"/>
          </a:bodyPr>
          <a:lstStyle>
            <a:lvl1pPr>
              <a:defRPr>
                <a:effectLst>
                  <a:outerShdw blurRad="12700" dist="25400" dir="2700000" rotWithShape="0">
                    <a:srgbClr val="000000"/>
                  </a:outerShdw>
                </a:effectLst>
              </a:defRPr>
            </a:lvl1pPr>
          </a:lstStyle>
          <a:p>
            <a:r>
              <a:rPr lang="el-GR" dirty="0">
                <a:effectLst/>
              </a:rPr>
              <a:t>Μπορείς να μαντέψεις πόσα είδη πεταλούδων έχουμε βρει στην Κέρκυρα;</a:t>
            </a:r>
            <a:r>
              <a:rPr lang="en-GB" dirty="0">
                <a:effectLst/>
              </a:rPr>
              <a:t> </a:t>
            </a:r>
            <a:br>
              <a:rPr lang="en-GB" dirty="0"/>
            </a:br>
            <a:br>
              <a:rPr lang="en-GB" dirty="0"/>
            </a:br>
            <a:endParaRPr dirty="0"/>
          </a:p>
        </p:txBody>
      </p:sp>
      <p:pic>
        <p:nvPicPr>
          <p:cNvPr id="3" name="Picture 2">
            <a:extLst>
              <a:ext uri="{FF2B5EF4-FFF2-40B4-BE49-F238E27FC236}">
                <a16:creationId xmlns:a16="http://schemas.microsoft.com/office/drawing/2014/main" id="{B613D39B-2B98-B349-B6F1-839160733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7674" y="401"/>
            <a:ext cx="4844326" cy="6858000"/>
          </a:xfrm>
          <a:prstGeom prst="rect">
            <a:avLst/>
          </a:prstGeom>
          <a:solidFill>
            <a:schemeClr val="bg1"/>
          </a:solidFill>
        </p:spPr>
      </p:pic>
      <p:sp>
        <p:nvSpPr>
          <p:cNvPr id="4" name="TextBox 3">
            <a:extLst>
              <a:ext uri="{FF2B5EF4-FFF2-40B4-BE49-F238E27FC236}">
                <a16:creationId xmlns:a16="http://schemas.microsoft.com/office/drawing/2014/main" id="{4510905E-58DF-5645-81FE-829E5D18B816}"/>
              </a:ext>
            </a:extLst>
          </p:cNvPr>
          <p:cNvSpPr txBox="1"/>
          <p:nvPr/>
        </p:nvSpPr>
        <p:spPr>
          <a:xfrm>
            <a:off x="488435" y="3505206"/>
            <a:ext cx="6118019"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3200" b="1" dirty="0" err="1">
                <a:solidFill>
                  <a:schemeClr val="bg1"/>
                </a:solidFill>
              </a:rPr>
              <a:t>Ύπαρχουν</a:t>
            </a:r>
            <a:r>
              <a:rPr lang="el-GR" sz="3200" b="1" dirty="0">
                <a:solidFill>
                  <a:schemeClr val="bg1"/>
                </a:solidFill>
              </a:rPr>
              <a:t> τουλάχιστον 75 </a:t>
            </a:r>
            <a:endParaRPr lang="en-GB" sz="3200" b="1" dirty="0">
              <a:solidFill>
                <a:schemeClr val="bg1"/>
              </a:solidFill>
            </a:endParaRPr>
          </a:p>
          <a:p>
            <a:pPr algn="ctr"/>
            <a:r>
              <a:rPr lang="el-GR" sz="3200" b="1" dirty="0">
                <a:solidFill>
                  <a:schemeClr val="bg1"/>
                </a:solidFill>
              </a:rPr>
              <a:t>διαφορετικά είδη πεταλούδων </a:t>
            </a:r>
            <a:endParaRPr lang="en-GB" sz="3200" b="1" dirty="0">
              <a:solidFill>
                <a:schemeClr val="bg1"/>
              </a:solidFill>
            </a:endParaRPr>
          </a:p>
          <a:p>
            <a:pPr algn="ctr"/>
            <a:r>
              <a:rPr lang="el-GR" sz="3200" b="1" dirty="0">
                <a:solidFill>
                  <a:schemeClr val="bg1"/>
                </a:solidFill>
              </a:rPr>
              <a:t>στην Κέρκυρα.</a:t>
            </a:r>
            <a:r>
              <a:rPr lang="en-GB" sz="3200" b="1" dirty="0">
                <a:solidFill>
                  <a:schemeClr val="bg1"/>
                </a:solidFill>
              </a:rPr>
              <a:t> </a:t>
            </a:r>
            <a:endParaRPr kumimoji="0" lang="en-US" sz="3200" b="1" i="0" u="none" strike="noStrike" cap="none" spc="0" normalizeH="0" baseline="0" dirty="0">
              <a:ln>
                <a:noFill/>
              </a:ln>
              <a:solidFill>
                <a:schemeClr val="bg1"/>
              </a:solidFill>
              <a:effectLst/>
              <a:uFillTx/>
              <a:sym typeface="Century Gothic"/>
            </a:endParaRPr>
          </a:p>
        </p:txBody>
      </p:sp>
      <p:sp>
        <p:nvSpPr>
          <p:cNvPr id="7" name="TextBox 6">
            <a:extLst>
              <a:ext uri="{FF2B5EF4-FFF2-40B4-BE49-F238E27FC236}">
                <a16:creationId xmlns:a16="http://schemas.microsoft.com/office/drawing/2014/main" id="{8135534E-89FB-F643-BB0E-C0A3C3A4A122}"/>
              </a:ext>
            </a:extLst>
          </p:cNvPr>
          <p:cNvSpPr txBox="1"/>
          <p:nvPr/>
        </p:nvSpPr>
        <p:spPr>
          <a:xfrm>
            <a:off x="1017425" y="5324930"/>
            <a:ext cx="5060038"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2400" b="1" dirty="0">
                <a:solidFill>
                  <a:schemeClr val="bg1"/>
                </a:solidFill>
              </a:rPr>
              <a:t>Η δασκάλα/Ο δάσκαλός σου θα </a:t>
            </a:r>
            <a:endParaRPr lang="en-GB" sz="2400" b="1" dirty="0">
              <a:solidFill>
                <a:schemeClr val="bg1"/>
              </a:solidFill>
            </a:endParaRPr>
          </a:p>
          <a:p>
            <a:pPr algn="ctr"/>
            <a:r>
              <a:rPr lang="el-GR" sz="2400" b="1" dirty="0">
                <a:solidFill>
                  <a:schemeClr val="bg1"/>
                </a:solidFill>
              </a:rPr>
              <a:t>σου δώσει μια αφίσα να πάρεις </a:t>
            </a:r>
            <a:endParaRPr lang="en-GB" sz="2400" b="1" dirty="0">
              <a:solidFill>
                <a:schemeClr val="bg1"/>
              </a:solidFill>
            </a:endParaRPr>
          </a:p>
          <a:p>
            <a:pPr algn="ctr"/>
            <a:r>
              <a:rPr lang="el-GR" sz="2400" b="1" dirty="0">
                <a:solidFill>
                  <a:schemeClr val="bg1"/>
                </a:solidFill>
              </a:rPr>
              <a:t>σπίτι σου.</a:t>
            </a:r>
            <a:endParaRPr lang="en-GB" sz="2400" b="1" dirty="0">
              <a:solidFill>
                <a:schemeClr val="bg1"/>
              </a:solidFill>
            </a:endParaRPr>
          </a:p>
        </p:txBody>
      </p:sp>
    </p:spTree>
    <p:extLst>
      <p:ext uri="{BB962C8B-B14F-4D97-AF65-F5344CB8AC3E}">
        <p14:creationId xmlns:p14="http://schemas.microsoft.com/office/powerpoint/2010/main" val="24599560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dissolv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limate"/>
          <p:cNvSpPr txBox="1">
            <a:spLocks noGrp="1"/>
          </p:cNvSpPr>
          <p:nvPr>
            <p:ph type="title" idx="4294967295"/>
          </p:nvPr>
        </p:nvSpPr>
        <p:spPr>
          <a:xfrm>
            <a:off x="195180" y="113838"/>
            <a:ext cx="3881326" cy="1143002"/>
          </a:xfrm>
          <a:prstGeom prst="rect">
            <a:avLst/>
          </a:prstGeom>
        </p:spPr>
        <p:txBody>
          <a:bodyPr>
            <a:normAutofit fontScale="90000"/>
          </a:bodyPr>
          <a:lstStyle>
            <a:lvl1pPr>
              <a:defRPr>
                <a:effectLst>
                  <a:outerShdw blurRad="12700" dist="25400" dir="2700000" rotWithShape="0">
                    <a:srgbClr val="000000"/>
                  </a:outerShdw>
                </a:effectLst>
              </a:defRPr>
            </a:lvl1pPr>
          </a:lstStyle>
          <a:p>
            <a:pPr algn="l"/>
            <a:r>
              <a:rPr lang="el-GR" dirty="0">
                <a:effectLst/>
              </a:rPr>
              <a:t>Τι είναι οι πεταλούδες;</a:t>
            </a:r>
            <a:r>
              <a:rPr lang="en-GB" dirty="0">
                <a:effectLst/>
              </a:rPr>
              <a:t> </a:t>
            </a:r>
            <a:endParaRPr dirty="0"/>
          </a:p>
        </p:txBody>
      </p:sp>
      <p:sp>
        <p:nvSpPr>
          <p:cNvPr id="101" name="The climate of Corfu, in the Ionian Sea, is Mediterranean, with mild, rainy winters…"/>
          <p:cNvSpPr txBox="1"/>
          <p:nvPr/>
        </p:nvSpPr>
        <p:spPr>
          <a:xfrm>
            <a:off x="55735" y="1643285"/>
            <a:ext cx="4167923" cy="51706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a:solidFill>
                  <a:srgbClr val="FFFFFF"/>
                </a:solidFill>
              </a:defRPr>
            </a:pPr>
            <a:r>
              <a:rPr lang="el-GR" sz="2200" b="1" dirty="0"/>
              <a:t>Οι πεταλούδες είναι έντομα με πολύχρωμα φτερά </a:t>
            </a:r>
            <a:r>
              <a:rPr lang="el-GR" sz="2200" b="1" dirty="0" err="1"/>
              <a:t>φτιαχμένα</a:t>
            </a:r>
            <a:r>
              <a:rPr lang="el-GR" sz="2200" b="1" dirty="0"/>
              <a:t> </a:t>
            </a:r>
            <a:r>
              <a:rPr lang="el-GR" sz="2200" b="1" dirty="0" err="1"/>
              <a:t>απο</a:t>
            </a:r>
            <a:r>
              <a:rPr lang="el-GR" sz="2200" b="1" dirty="0"/>
              <a:t> λέπια (όπως τα κεραμίδια σε μια σκεπή).</a:t>
            </a:r>
            <a:r>
              <a:rPr lang="en-GB" sz="2200" b="1" dirty="0"/>
              <a:t> </a:t>
            </a:r>
          </a:p>
          <a:p>
            <a:pPr>
              <a:defRPr>
                <a:solidFill>
                  <a:srgbClr val="FFFFFF"/>
                </a:solidFill>
              </a:defRPr>
            </a:pPr>
            <a:endParaRPr lang="en-GB" sz="2200" dirty="0"/>
          </a:p>
          <a:p>
            <a:pPr>
              <a:defRPr>
                <a:solidFill>
                  <a:srgbClr val="FFFFFF"/>
                </a:solidFill>
              </a:defRPr>
            </a:pPr>
            <a:r>
              <a:rPr lang="el-GR" sz="2200" b="1" dirty="0"/>
              <a:t>Οι περισσότερες έχουν έξι πόδια.</a:t>
            </a:r>
            <a:r>
              <a:rPr lang="en-GB" sz="2200" b="1" dirty="0"/>
              <a:t> </a:t>
            </a:r>
          </a:p>
          <a:p>
            <a:pPr>
              <a:defRPr>
                <a:solidFill>
                  <a:srgbClr val="FFFFFF"/>
                </a:solidFill>
              </a:defRPr>
            </a:pPr>
            <a:r>
              <a:rPr lang="en-GB" sz="2200" dirty="0"/>
              <a:t> </a:t>
            </a:r>
          </a:p>
          <a:p>
            <a:pPr>
              <a:defRPr>
                <a:solidFill>
                  <a:srgbClr val="FFFFFF"/>
                </a:solidFill>
              </a:defRPr>
            </a:pPr>
            <a:r>
              <a:rPr lang="el-GR" sz="2200" dirty="0"/>
              <a:t>Τα σώματά τους είναι χωρισμένα σε τρία μέρη: το </a:t>
            </a:r>
            <a:r>
              <a:rPr lang="el-GR" sz="2200" b="1" dirty="0"/>
              <a:t>κεφάλι</a:t>
            </a:r>
            <a:r>
              <a:rPr lang="el-GR" sz="2200" dirty="0"/>
              <a:t>, τον </a:t>
            </a:r>
            <a:r>
              <a:rPr lang="el-GR" sz="2200" b="1" dirty="0"/>
              <a:t>θώρακα</a:t>
            </a:r>
            <a:r>
              <a:rPr lang="el-GR" sz="2200" dirty="0"/>
              <a:t> και την </a:t>
            </a:r>
            <a:r>
              <a:rPr lang="el-GR" sz="2200" b="1" dirty="0"/>
              <a:t>κοιλιά</a:t>
            </a:r>
            <a:r>
              <a:rPr lang="el-GR" sz="2200" dirty="0"/>
              <a:t>.</a:t>
            </a:r>
            <a:r>
              <a:rPr lang="en-GB" sz="2200" dirty="0"/>
              <a:t> </a:t>
            </a:r>
          </a:p>
          <a:p>
            <a:pPr>
              <a:defRPr>
                <a:solidFill>
                  <a:srgbClr val="FFFFFF"/>
                </a:solidFill>
              </a:defRPr>
            </a:pPr>
            <a:endParaRPr lang="el-GR" sz="2200" b="1" dirty="0"/>
          </a:p>
          <a:p>
            <a:pPr>
              <a:defRPr>
                <a:solidFill>
                  <a:srgbClr val="FFFFFF"/>
                </a:solidFill>
              </a:defRPr>
            </a:pPr>
            <a:r>
              <a:rPr lang="el-GR" sz="2200" b="1" dirty="0"/>
              <a:t>Έχουν σκελετό στο εξωτερικό του </a:t>
            </a:r>
            <a:r>
              <a:rPr lang="el-GR" sz="2200" b="1" dirty="0" err="1"/>
              <a:t>σωματός</a:t>
            </a:r>
            <a:r>
              <a:rPr lang="el-GR" sz="2200" b="1" dirty="0"/>
              <a:t> τους! </a:t>
            </a:r>
          </a:p>
        </p:txBody>
      </p:sp>
      <p:pic>
        <p:nvPicPr>
          <p:cNvPr id="3" name="Picture 2" descr="A butterfly on a web&#10;&#10;Description automatically generated with medium confidence">
            <a:extLst>
              <a:ext uri="{FF2B5EF4-FFF2-40B4-BE49-F238E27FC236}">
                <a16:creationId xmlns:a16="http://schemas.microsoft.com/office/drawing/2014/main" id="{D580E397-B110-0041-8509-8C15FDB71A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9491" y="0"/>
            <a:ext cx="7920318" cy="6858000"/>
          </a:xfrm>
          <a:prstGeom prst="rect">
            <a:avLst/>
          </a:prstGeom>
        </p:spPr>
      </p:pic>
      <p:sp>
        <p:nvSpPr>
          <p:cNvPr id="4" name="TextBox 3">
            <a:extLst>
              <a:ext uri="{FF2B5EF4-FFF2-40B4-BE49-F238E27FC236}">
                <a16:creationId xmlns:a16="http://schemas.microsoft.com/office/drawing/2014/main" id="{6AFF29AC-A299-EF44-8AF3-EBDC4ACB36FD}"/>
              </a:ext>
            </a:extLst>
          </p:cNvPr>
          <p:cNvSpPr txBox="1"/>
          <p:nvPr/>
        </p:nvSpPr>
        <p:spPr>
          <a:xfrm>
            <a:off x="4657391" y="262686"/>
            <a:ext cx="141160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dirty="0"/>
              <a:t>Μπροστινό </a:t>
            </a:r>
            <a:endParaRPr lang="en-GB" dirty="0"/>
          </a:p>
          <a:p>
            <a:pPr algn="ctr"/>
            <a:r>
              <a:rPr lang="el-GR" dirty="0"/>
              <a:t>φτερό</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5" name="TextBox 4">
            <a:extLst>
              <a:ext uri="{FF2B5EF4-FFF2-40B4-BE49-F238E27FC236}">
                <a16:creationId xmlns:a16="http://schemas.microsoft.com/office/drawing/2014/main" id="{3887EF80-8F5C-B541-8372-F86F202C10C5}"/>
              </a:ext>
            </a:extLst>
          </p:cNvPr>
          <p:cNvSpPr txBox="1"/>
          <p:nvPr/>
        </p:nvSpPr>
        <p:spPr>
          <a:xfrm>
            <a:off x="6784486" y="401186"/>
            <a:ext cx="893832"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Κεφάλι</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6" name="TextBox 5">
            <a:extLst>
              <a:ext uri="{FF2B5EF4-FFF2-40B4-BE49-F238E27FC236}">
                <a16:creationId xmlns:a16="http://schemas.microsoft.com/office/drawing/2014/main" id="{1E7F9C31-9A60-894A-88A0-63D230412107}"/>
              </a:ext>
            </a:extLst>
          </p:cNvPr>
          <p:cNvSpPr txBox="1"/>
          <p:nvPr/>
        </p:nvSpPr>
        <p:spPr>
          <a:xfrm>
            <a:off x="8678957" y="401186"/>
            <a:ext cx="90505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Κεραία</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7" name="TextBox 6">
            <a:extLst>
              <a:ext uri="{FF2B5EF4-FFF2-40B4-BE49-F238E27FC236}">
                <a16:creationId xmlns:a16="http://schemas.microsoft.com/office/drawing/2014/main" id="{8BC6CF1F-97C9-6049-B20F-1F516125F5E7}"/>
              </a:ext>
            </a:extLst>
          </p:cNvPr>
          <p:cNvSpPr txBox="1"/>
          <p:nvPr/>
        </p:nvSpPr>
        <p:spPr>
          <a:xfrm>
            <a:off x="10859772" y="404720"/>
            <a:ext cx="66460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Μάτι</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8" name="TextBox 7">
            <a:extLst>
              <a:ext uri="{FF2B5EF4-FFF2-40B4-BE49-F238E27FC236}">
                <a16:creationId xmlns:a16="http://schemas.microsoft.com/office/drawing/2014/main" id="{00C81468-EA20-F841-BEBC-37F986C27E3B}"/>
              </a:ext>
            </a:extLst>
          </p:cNvPr>
          <p:cNvSpPr txBox="1"/>
          <p:nvPr/>
        </p:nvSpPr>
        <p:spPr>
          <a:xfrm>
            <a:off x="5893410" y="5903071"/>
            <a:ext cx="828110"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dirty="0"/>
              <a:t>Πίσω </a:t>
            </a:r>
            <a:endParaRPr lang="en-GB" dirty="0"/>
          </a:p>
          <a:p>
            <a:pPr algn="ctr"/>
            <a:r>
              <a:rPr lang="el-GR" dirty="0"/>
              <a:t>φτερό</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9" name="TextBox 8">
            <a:extLst>
              <a:ext uri="{FF2B5EF4-FFF2-40B4-BE49-F238E27FC236}">
                <a16:creationId xmlns:a16="http://schemas.microsoft.com/office/drawing/2014/main" id="{149B03A8-02A3-814B-B52A-B3942EF3C743}"/>
              </a:ext>
            </a:extLst>
          </p:cNvPr>
          <p:cNvSpPr txBox="1"/>
          <p:nvPr/>
        </p:nvSpPr>
        <p:spPr>
          <a:xfrm>
            <a:off x="7678318" y="6025242"/>
            <a:ext cx="127053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Θώρακας</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10" name="TextBox 9">
            <a:extLst>
              <a:ext uri="{FF2B5EF4-FFF2-40B4-BE49-F238E27FC236}">
                <a16:creationId xmlns:a16="http://schemas.microsoft.com/office/drawing/2014/main" id="{4735A581-5BE3-5648-B123-938632057F55}"/>
              </a:ext>
            </a:extLst>
          </p:cNvPr>
          <p:cNvSpPr txBox="1"/>
          <p:nvPr/>
        </p:nvSpPr>
        <p:spPr>
          <a:xfrm>
            <a:off x="9747445" y="6025242"/>
            <a:ext cx="81688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Κοιλιά</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Tree>
    <p:extLst>
      <p:ext uri="{BB962C8B-B14F-4D97-AF65-F5344CB8AC3E}">
        <p14:creationId xmlns:p14="http://schemas.microsoft.com/office/powerpoint/2010/main" val="48775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ssolv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dissolv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dissolv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dissolv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dissolve">
                                      <p:cBhvr>
                                        <p:cTn id="32" dur="500"/>
                                        <p:tgtEl>
                                          <p:spTgt spid="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dissolve">
                                      <p:cBhvr>
                                        <p:cTn id="37" dur="500"/>
                                        <p:tgtEl>
                                          <p:spTgt spid="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limate"/>
          <p:cNvSpPr txBox="1">
            <a:spLocks noGrp="1"/>
          </p:cNvSpPr>
          <p:nvPr>
            <p:ph type="title" idx="4294967295"/>
          </p:nvPr>
        </p:nvSpPr>
        <p:spPr>
          <a:xfrm>
            <a:off x="7161196" y="65317"/>
            <a:ext cx="5030804" cy="885524"/>
          </a:xfrm>
          <a:prstGeom prst="rect">
            <a:avLst/>
          </a:prstGeom>
        </p:spPr>
        <p:txBody>
          <a:bodyPr>
            <a:noAutofit/>
          </a:bodyPr>
          <a:lstStyle>
            <a:lvl1pPr>
              <a:defRPr>
                <a:effectLst>
                  <a:outerShdw blurRad="12700" dist="25400" dir="2700000" rotWithShape="0">
                    <a:srgbClr val="000000"/>
                  </a:outerShdw>
                </a:effectLst>
              </a:defRPr>
            </a:lvl1pPr>
          </a:lstStyle>
          <a:p>
            <a:r>
              <a:rPr lang="el-GR" sz="3200" dirty="0">
                <a:effectLst/>
              </a:rPr>
              <a:t>Ο κύκλος ζωής της πεταλούδας</a:t>
            </a:r>
            <a:endParaRPr lang="en-GB" sz="3200" dirty="0">
              <a:effectLst/>
            </a:endParaRPr>
          </a:p>
        </p:txBody>
      </p:sp>
      <p:sp>
        <p:nvSpPr>
          <p:cNvPr id="101" name="The climate of Corfu, in the Ionian Sea, is Mediterranean, with mild, rainy winters…"/>
          <p:cNvSpPr txBox="1"/>
          <p:nvPr/>
        </p:nvSpPr>
        <p:spPr>
          <a:xfrm>
            <a:off x="7459579" y="1016157"/>
            <a:ext cx="4437246" cy="1985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r>
              <a:rPr lang="el-GR" sz="1700" b="1" dirty="0">
                <a:solidFill>
                  <a:schemeClr val="bg1"/>
                </a:solidFill>
              </a:rPr>
              <a:t>Οι περισσότερες πεταλούδες αφήνουν τα αυγά τους σε φυτά που τρώνε οι </a:t>
            </a:r>
            <a:r>
              <a:rPr lang="el-GR" sz="1700" b="1" dirty="0" err="1">
                <a:solidFill>
                  <a:schemeClr val="bg1"/>
                </a:solidFill>
              </a:rPr>
              <a:t>κάμπιές</a:t>
            </a:r>
            <a:r>
              <a:rPr lang="el-GR" sz="1700" b="1" dirty="0">
                <a:solidFill>
                  <a:schemeClr val="bg1"/>
                </a:solidFill>
              </a:rPr>
              <a:t> τους.</a:t>
            </a:r>
            <a:endParaRPr lang="en-GB" sz="1700" b="1" dirty="0">
              <a:solidFill>
                <a:schemeClr val="bg1"/>
              </a:solidFill>
            </a:endParaRPr>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p:txBody>
      </p:sp>
      <p:pic>
        <p:nvPicPr>
          <p:cNvPr id="3" name="Picture 2" descr="Shape&#10;&#10;Description automatically generated">
            <a:extLst>
              <a:ext uri="{FF2B5EF4-FFF2-40B4-BE49-F238E27FC236}">
                <a16:creationId xmlns:a16="http://schemas.microsoft.com/office/drawing/2014/main" id="{3FBC7A4E-1D79-BE42-BB7D-04DD21CA3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161196" cy="6858000"/>
          </a:xfrm>
          <a:prstGeom prst="rect">
            <a:avLst/>
          </a:prstGeom>
        </p:spPr>
      </p:pic>
      <p:sp>
        <p:nvSpPr>
          <p:cNvPr id="4" name="TextBox 3">
            <a:extLst>
              <a:ext uri="{FF2B5EF4-FFF2-40B4-BE49-F238E27FC236}">
                <a16:creationId xmlns:a16="http://schemas.microsoft.com/office/drawing/2014/main" id="{7B761DC7-0D4F-2E40-800A-48B3B7830A9F}"/>
              </a:ext>
            </a:extLst>
          </p:cNvPr>
          <p:cNvSpPr txBox="1"/>
          <p:nvPr/>
        </p:nvSpPr>
        <p:spPr>
          <a:xfrm>
            <a:off x="3257208" y="1910762"/>
            <a:ext cx="74475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Αυγό</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5" name="TextBox 4">
            <a:extLst>
              <a:ext uri="{FF2B5EF4-FFF2-40B4-BE49-F238E27FC236}">
                <a16:creationId xmlns:a16="http://schemas.microsoft.com/office/drawing/2014/main" id="{0BE23871-B5A4-AC4B-8430-14F11EEF1158}"/>
              </a:ext>
            </a:extLst>
          </p:cNvPr>
          <p:cNvSpPr txBox="1"/>
          <p:nvPr/>
        </p:nvSpPr>
        <p:spPr>
          <a:xfrm>
            <a:off x="5640057" y="4297961"/>
            <a:ext cx="94993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Κάμπια</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6" name="TextBox 5">
            <a:extLst>
              <a:ext uri="{FF2B5EF4-FFF2-40B4-BE49-F238E27FC236}">
                <a16:creationId xmlns:a16="http://schemas.microsoft.com/office/drawing/2014/main" id="{CB31F3B2-481F-414C-8A5B-534A5091477F}"/>
              </a:ext>
            </a:extLst>
          </p:cNvPr>
          <p:cNvSpPr txBox="1"/>
          <p:nvPr/>
        </p:nvSpPr>
        <p:spPr>
          <a:xfrm>
            <a:off x="3032588" y="6054290"/>
            <a:ext cx="1369925"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dirty="0"/>
              <a:t>Χρυσαλίδα</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7" name="TextBox 6">
            <a:extLst>
              <a:ext uri="{FF2B5EF4-FFF2-40B4-BE49-F238E27FC236}">
                <a16:creationId xmlns:a16="http://schemas.microsoft.com/office/drawing/2014/main" id="{679EE2C0-B8EA-A54A-A5DC-CDDE0111A871}"/>
              </a:ext>
            </a:extLst>
          </p:cNvPr>
          <p:cNvSpPr txBox="1"/>
          <p:nvPr/>
        </p:nvSpPr>
        <p:spPr>
          <a:xfrm>
            <a:off x="757814" y="3715562"/>
            <a:ext cx="98520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dirty="0"/>
              <a:t>Ενήλικο </a:t>
            </a:r>
            <a:endParaRPr lang="en-GB" dirty="0"/>
          </a:p>
          <a:p>
            <a:pPr algn="ctr"/>
            <a:r>
              <a:rPr lang="el-GR" dirty="0"/>
              <a:t>έντομο</a:t>
            </a:r>
            <a:r>
              <a:rPr lang="en-GB" dirty="0"/>
              <a:t> </a:t>
            </a: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9" name="The climate of Corfu, in the Ionian Sea, is Mediterranean, with mild, rainy winters…">
            <a:extLst>
              <a:ext uri="{FF2B5EF4-FFF2-40B4-BE49-F238E27FC236}">
                <a16:creationId xmlns:a16="http://schemas.microsoft.com/office/drawing/2014/main" id="{1BAD278F-8833-004F-AB24-7C6DA9F7A5F2}"/>
              </a:ext>
            </a:extLst>
          </p:cNvPr>
          <p:cNvSpPr txBox="1"/>
          <p:nvPr/>
        </p:nvSpPr>
        <p:spPr>
          <a:xfrm>
            <a:off x="7459579" y="1969749"/>
            <a:ext cx="4437246" cy="20313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a:solidFill>
                  <a:srgbClr val="FFFFFF"/>
                </a:solidFill>
              </a:defRPr>
            </a:pPr>
            <a:r>
              <a:rPr lang="el-GR" sz="1700" b="1" dirty="0"/>
              <a:t>Όταν βγαίνει η κάμπια από το αυγό σε πολλές περιπτώσεις τρώει το τσόφλι του αυγού του.</a:t>
            </a:r>
            <a:r>
              <a:rPr lang="en-GB" sz="1700" b="1" dirty="0"/>
              <a:t> </a:t>
            </a:r>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p:txBody>
      </p:sp>
      <p:sp>
        <p:nvSpPr>
          <p:cNvPr id="14" name="The climate of Corfu, in the Ionian Sea, is Mediterranean, with mild, rainy winters…">
            <a:extLst>
              <a:ext uri="{FF2B5EF4-FFF2-40B4-BE49-F238E27FC236}">
                <a16:creationId xmlns:a16="http://schemas.microsoft.com/office/drawing/2014/main" id="{795B7FEF-3FC5-5043-9D4B-4018C8710E8E}"/>
              </a:ext>
            </a:extLst>
          </p:cNvPr>
          <p:cNvSpPr txBox="1"/>
          <p:nvPr/>
        </p:nvSpPr>
        <p:spPr>
          <a:xfrm>
            <a:off x="7459579" y="2953815"/>
            <a:ext cx="4437246" cy="34163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r>
              <a:rPr lang="el-GR" sz="1700" b="1" dirty="0">
                <a:solidFill>
                  <a:schemeClr val="bg1"/>
                </a:solidFill>
              </a:rPr>
              <a:t>Η κάμπια τρώει το φυτό στο οποίο γεννήθηκε και όπως μεγαλώνει, ρίχνει το δέρμα του για να μπορεί να μεγαλώσει στο επόμενο στάδιο. Στο τέλος ρίχνει το δέρμα για τελευταία φορά και φανερώνεται η χρυσαλίδα.</a:t>
            </a:r>
            <a:endParaRPr lang="en-GB" sz="1700" b="1" dirty="0">
              <a:solidFill>
                <a:schemeClr val="bg1"/>
              </a:solidFill>
            </a:endParaRPr>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p:txBody>
      </p:sp>
      <p:sp>
        <p:nvSpPr>
          <p:cNvPr id="15" name="The climate of Corfu, in the Ionian Sea, is Mediterranean, with mild, rainy winters…">
            <a:extLst>
              <a:ext uri="{FF2B5EF4-FFF2-40B4-BE49-F238E27FC236}">
                <a16:creationId xmlns:a16="http://schemas.microsoft.com/office/drawing/2014/main" id="{9EF9B517-39DF-A043-963A-103BFFB2D2FD}"/>
              </a:ext>
            </a:extLst>
          </p:cNvPr>
          <p:cNvSpPr txBox="1"/>
          <p:nvPr/>
        </p:nvSpPr>
        <p:spPr>
          <a:xfrm>
            <a:off x="7459579" y="4700982"/>
            <a:ext cx="4437246" cy="2862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a:solidFill>
                  <a:srgbClr val="FFFFFF"/>
                </a:solidFill>
              </a:defRPr>
            </a:pPr>
            <a:r>
              <a:rPr lang="el-GR" sz="1700" b="1" dirty="0"/>
              <a:t>Το σώμα της κάμπιας «λιώνει» μέσα στην χρυσαλίδα, μεταμορφώνεται σε πεταλούδα και βγαίνει ελεύθερη να πετάξει.</a:t>
            </a:r>
            <a:r>
              <a:rPr lang="en-GB" sz="1700" b="1" dirty="0"/>
              <a:t> </a:t>
            </a:r>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p:txBody>
      </p:sp>
      <p:sp>
        <p:nvSpPr>
          <p:cNvPr id="16" name="The climate of Corfu, in the Ionian Sea, is Mediterranean, with mild, rainy winters…">
            <a:extLst>
              <a:ext uri="{FF2B5EF4-FFF2-40B4-BE49-F238E27FC236}">
                <a16:creationId xmlns:a16="http://schemas.microsoft.com/office/drawing/2014/main" id="{66C85A08-D730-674A-88F8-AA1EDFC13108}"/>
              </a:ext>
            </a:extLst>
          </p:cNvPr>
          <p:cNvSpPr txBox="1"/>
          <p:nvPr/>
        </p:nvSpPr>
        <p:spPr>
          <a:xfrm>
            <a:off x="7457975" y="5904020"/>
            <a:ext cx="4437246" cy="25391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a:solidFill>
                  <a:srgbClr val="FFFFFF"/>
                </a:solidFill>
              </a:defRPr>
            </a:pPr>
            <a:r>
              <a:rPr lang="el-GR" sz="1700" b="1" dirty="0"/>
              <a:t>Η πεταλούδα πετάει, βρίσκει ταίρι, και μετά αφήνει τα αυγά της στο σωστό φυτό.</a:t>
            </a:r>
            <a:r>
              <a:rPr lang="en-GB" sz="1700" b="1" dirty="0"/>
              <a:t> </a:t>
            </a:r>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a:p>
            <a:pPr>
              <a:defRPr>
                <a:solidFill>
                  <a:srgbClr val="FFFFFF"/>
                </a:solidFill>
              </a:defRPr>
            </a:pPr>
            <a:endParaRPr lang="en-GB" dirty="0"/>
          </a:p>
        </p:txBody>
      </p:sp>
    </p:spTree>
    <p:extLst>
      <p:ext uri="{BB962C8B-B14F-4D97-AF65-F5344CB8AC3E}">
        <p14:creationId xmlns:p14="http://schemas.microsoft.com/office/powerpoint/2010/main" val="16583306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ssolv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dissolv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dissolve">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animEffect transition="in" filter="dissolve">
                                      <p:cBhvr>
                                        <p:cTn id="27" dur="500"/>
                                        <p:tgtEl>
                                          <p:spTgt spid="7">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dissolve">
                                      <p:cBhvr>
                                        <p:cTn id="32" dur="500"/>
                                        <p:tgtEl>
                                          <p:spTgt spid="10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dissolve">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9"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limate"/>
          <p:cNvSpPr txBox="1">
            <a:spLocks noGrp="1"/>
          </p:cNvSpPr>
          <p:nvPr>
            <p:ph type="title" idx="4294967295"/>
          </p:nvPr>
        </p:nvSpPr>
        <p:spPr>
          <a:xfrm>
            <a:off x="0" y="240519"/>
            <a:ext cx="3272681" cy="1153351"/>
          </a:xfrm>
          <a:prstGeom prst="rect">
            <a:avLst/>
          </a:prstGeom>
        </p:spPr>
        <p:txBody>
          <a:bodyPr>
            <a:noAutofit/>
          </a:bodyPr>
          <a:lstStyle>
            <a:lvl1pPr>
              <a:defRPr>
                <a:effectLst>
                  <a:outerShdw blurRad="12700" dist="25400" dir="2700000" rotWithShape="0">
                    <a:srgbClr val="000000"/>
                  </a:outerShdw>
                </a:effectLst>
              </a:defRPr>
            </a:lvl1pPr>
          </a:lstStyle>
          <a:p>
            <a:r>
              <a:rPr lang="el-GR" sz="3200" dirty="0">
                <a:effectLst/>
              </a:rPr>
              <a:t>Τι μπορεί να κάνει μια</a:t>
            </a:r>
            <a:r>
              <a:rPr lang="en-GB" sz="3200" dirty="0">
                <a:effectLst/>
              </a:rPr>
              <a:t> </a:t>
            </a:r>
            <a:r>
              <a:rPr lang="el-GR" sz="3200" dirty="0">
                <a:effectLst/>
              </a:rPr>
              <a:t>κάμπια;</a:t>
            </a:r>
            <a:r>
              <a:rPr lang="en-GB" sz="3200" dirty="0">
                <a:effectLst/>
              </a:rPr>
              <a:t> </a:t>
            </a:r>
            <a:endParaRPr sz="3200" dirty="0"/>
          </a:p>
        </p:txBody>
      </p:sp>
      <p:sp>
        <p:nvSpPr>
          <p:cNvPr id="101" name="The climate of Corfu, in the Ionian Sea, is Mediterranean, with mild, rainy winters…"/>
          <p:cNvSpPr txBox="1"/>
          <p:nvPr/>
        </p:nvSpPr>
        <p:spPr>
          <a:xfrm>
            <a:off x="47500" y="1919074"/>
            <a:ext cx="3272681" cy="504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a:solidFill>
                  <a:srgbClr val="FFFFFF"/>
                </a:solidFill>
              </a:defRPr>
            </a:pPr>
            <a:r>
              <a:rPr lang="el-GR" sz="2200" b="1" dirty="0"/>
              <a:t>Ούτε το αυγό αλλά ούτε η χρυσαλίδα ή το ενήλικο έντομο μπορεί να μεγαλώσει. Μόνο η κάμπια μεγαλώνει.</a:t>
            </a:r>
            <a:r>
              <a:rPr lang="en-GB" sz="2200" b="1" dirty="0"/>
              <a:t> </a:t>
            </a:r>
          </a:p>
          <a:p>
            <a:pPr>
              <a:defRPr>
                <a:solidFill>
                  <a:srgbClr val="FFFFFF"/>
                </a:solidFill>
              </a:defRPr>
            </a:pPr>
            <a:endParaRPr lang="en-GB" sz="2600" b="1" dirty="0"/>
          </a:p>
          <a:p>
            <a:r>
              <a:rPr lang="el-GR" sz="2200" b="1" dirty="0">
                <a:solidFill>
                  <a:schemeClr val="bg1"/>
                </a:solidFill>
              </a:rPr>
              <a:t>Τα απλά τους σώματα έχουν μόνο ένα σκοπό – να τρώνε!</a:t>
            </a:r>
            <a:endParaRPr lang="en-GB" sz="2200" b="1" dirty="0">
              <a:solidFill>
                <a:schemeClr val="bg1"/>
              </a:solidFill>
            </a:endParaRPr>
          </a:p>
          <a:p>
            <a:pPr>
              <a:defRPr>
                <a:solidFill>
                  <a:srgbClr val="FFFFFF"/>
                </a:solidFill>
              </a:defRPr>
            </a:pPr>
            <a:endParaRPr lang="en-GB" sz="2600" dirty="0"/>
          </a:p>
          <a:p>
            <a:r>
              <a:rPr lang="el-GR" sz="2200" b="1" dirty="0">
                <a:solidFill>
                  <a:schemeClr val="bg1"/>
                </a:solidFill>
              </a:rPr>
              <a:t>Αυτά είναι τα μέρη του σώματος μιας κάμπιας.</a:t>
            </a:r>
            <a:endParaRPr lang="en-GB" sz="2200" b="1" dirty="0">
              <a:solidFill>
                <a:schemeClr val="bg1"/>
              </a:solidFill>
            </a:endParaRPr>
          </a:p>
          <a:p>
            <a:pPr>
              <a:defRPr>
                <a:solidFill>
                  <a:srgbClr val="FFFFFF"/>
                </a:solidFill>
              </a:defRPr>
            </a:pPr>
            <a:r>
              <a:rPr lang="en-GB" sz="2800" dirty="0"/>
              <a:t> </a:t>
            </a:r>
            <a:endParaRPr sz="2800" dirty="0"/>
          </a:p>
        </p:txBody>
      </p:sp>
      <p:pic>
        <p:nvPicPr>
          <p:cNvPr id="4" name="Picture 3" descr="A picture containing arthropod, invertebrate&#10;&#10;Description automatically generat">
            <a:extLst>
              <a:ext uri="{FF2B5EF4-FFF2-40B4-BE49-F238E27FC236}">
                <a16:creationId xmlns:a16="http://schemas.microsoft.com/office/drawing/2014/main" id="{F1ECCC7C-B99A-324E-9BB5-C6C95AF26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890" y="0"/>
            <a:ext cx="8910060" cy="6858000"/>
          </a:xfrm>
          <a:prstGeom prst="rect">
            <a:avLst/>
          </a:prstGeom>
        </p:spPr>
      </p:pic>
      <p:sp>
        <p:nvSpPr>
          <p:cNvPr id="5" name="TextBox 4">
            <a:extLst>
              <a:ext uri="{FF2B5EF4-FFF2-40B4-BE49-F238E27FC236}">
                <a16:creationId xmlns:a16="http://schemas.microsoft.com/office/drawing/2014/main" id="{53BD95B5-4B92-1D4F-AF36-8D7C3EEDBE05}"/>
              </a:ext>
            </a:extLst>
          </p:cNvPr>
          <p:cNvSpPr txBox="1"/>
          <p:nvPr/>
        </p:nvSpPr>
        <p:spPr>
          <a:xfrm>
            <a:off x="3641088" y="417086"/>
            <a:ext cx="1018867"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sz="2000" b="1" dirty="0"/>
              <a:t>Κεφάλι</a:t>
            </a:r>
            <a:r>
              <a:rPr lang="en-GB" sz="2000" dirty="0"/>
              <a:t> </a:t>
            </a:r>
            <a:endParaRPr kumimoji="0" lang="en-US" sz="2000" b="1"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
        <p:nvSpPr>
          <p:cNvPr id="8" name="TextBox 7">
            <a:extLst>
              <a:ext uri="{FF2B5EF4-FFF2-40B4-BE49-F238E27FC236}">
                <a16:creationId xmlns:a16="http://schemas.microsoft.com/office/drawing/2014/main" id="{A85DE8CE-CF75-1A4F-ADDD-068495B81AB4}"/>
              </a:ext>
            </a:extLst>
          </p:cNvPr>
          <p:cNvSpPr txBox="1"/>
          <p:nvPr/>
        </p:nvSpPr>
        <p:spPr>
          <a:xfrm>
            <a:off x="3463598" y="3282043"/>
            <a:ext cx="1631214"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2000" b="1" dirty="0"/>
              <a:t>Πραγματικά </a:t>
            </a:r>
            <a:endParaRPr lang="en-GB" sz="2000" b="1" dirty="0"/>
          </a:p>
          <a:p>
            <a:pPr algn="ctr"/>
            <a:r>
              <a:rPr lang="el-GR" sz="2000" b="1" dirty="0"/>
              <a:t>πόδια</a:t>
            </a:r>
            <a:r>
              <a:rPr lang="en-GB" sz="2000" b="1" dirty="0"/>
              <a:t> </a:t>
            </a:r>
            <a:endParaRPr kumimoji="0" lang="en-US" sz="2000" b="1" i="0" u="none" strike="noStrike" cap="none" spc="0" normalizeH="0" baseline="0" dirty="0">
              <a:ln>
                <a:noFill/>
              </a:ln>
              <a:solidFill>
                <a:srgbClr val="000000"/>
              </a:solidFill>
              <a:effectLst/>
              <a:uFillTx/>
              <a:sym typeface="Century Gothic"/>
            </a:endParaRPr>
          </a:p>
        </p:txBody>
      </p:sp>
      <p:sp>
        <p:nvSpPr>
          <p:cNvPr id="9" name="TextBox 8">
            <a:extLst>
              <a:ext uri="{FF2B5EF4-FFF2-40B4-BE49-F238E27FC236}">
                <a16:creationId xmlns:a16="http://schemas.microsoft.com/office/drawing/2014/main" id="{7A79C032-BCC5-7241-AF14-4F843B4BEECB}"/>
              </a:ext>
            </a:extLst>
          </p:cNvPr>
          <p:cNvSpPr txBox="1"/>
          <p:nvPr/>
        </p:nvSpPr>
        <p:spPr>
          <a:xfrm>
            <a:off x="5056209" y="5554376"/>
            <a:ext cx="1679304"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l-GR" sz="2000" b="1" dirty="0" err="1"/>
              <a:t>Ψευδοπόδια</a:t>
            </a:r>
            <a:r>
              <a:rPr lang="en-GB" sz="2000" b="1" dirty="0"/>
              <a:t> </a:t>
            </a:r>
            <a:endParaRPr kumimoji="0" lang="en-US" sz="2000" b="1" i="0" u="none" strike="noStrike" cap="none" spc="0" normalizeH="0" baseline="0" dirty="0">
              <a:ln>
                <a:noFill/>
              </a:ln>
              <a:solidFill>
                <a:srgbClr val="000000"/>
              </a:solidFill>
              <a:effectLst/>
              <a:uFillTx/>
              <a:sym typeface="Century Gothic"/>
            </a:endParaRPr>
          </a:p>
        </p:txBody>
      </p:sp>
      <p:sp>
        <p:nvSpPr>
          <p:cNvPr id="10" name="TextBox 9">
            <a:extLst>
              <a:ext uri="{FF2B5EF4-FFF2-40B4-BE49-F238E27FC236}">
                <a16:creationId xmlns:a16="http://schemas.microsoft.com/office/drawing/2014/main" id="{C70951DA-DE56-A14C-AAD9-2559EE00DB36}"/>
              </a:ext>
            </a:extLst>
          </p:cNvPr>
          <p:cNvSpPr txBox="1"/>
          <p:nvPr/>
        </p:nvSpPr>
        <p:spPr>
          <a:xfrm>
            <a:off x="6817158" y="6019800"/>
            <a:ext cx="1664877"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2000" b="1" dirty="0"/>
              <a:t>Πίσω </a:t>
            </a:r>
            <a:endParaRPr lang="en-GB" sz="2000" b="1" dirty="0"/>
          </a:p>
          <a:p>
            <a:pPr algn="ctr"/>
            <a:r>
              <a:rPr lang="el-GR" sz="2000" b="1" dirty="0" err="1"/>
              <a:t>ψευδοπόδια</a:t>
            </a:r>
            <a:r>
              <a:rPr lang="en-GB" sz="2000" b="1" dirty="0"/>
              <a:t> </a:t>
            </a:r>
            <a:endParaRPr kumimoji="0" lang="en-US" sz="2000" b="1" i="0" u="none" strike="noStrike" cap="none" spc="0" normalizeH="0" baseline="0" dirty="0">
              <a:ln>
                <a:noFill/>
              </a:ln>
              <a:solidFill>
                <a:srgbClr val="000000"/>
              </a:solidFill>
              <a:effectLst/>
              <a:uFillTx/>
              <a:sym typeface="Century Gothic"/>
            </a:endParaRPr>
          </a:p>
        </p:txBody>
      </p:sp>
    </p:spTree>
    <p:extLst>
      <p:ext uri="{BB962C8B-B14F-4D97-AF65-F5344CB8AC3E}">
        <p14:creationId xmlns:p14="http://schemas.microsoft.com/office/powerpoint/2010/main" val="34550028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Climate"/>
          <p:cNvSpPr txBox="1">
            <a:spLocks noGrp="1"/>
          </p:cNvSpPr>
          <p:nvPr>
            <p:ph type="title" idx="4294967295"/>
          </p:nvPr>
        </p:nvSpPr>
        <p:spPr>
          <a:xfrm>
            <a:off x="0" y="188957"/>
            <a:ext cx="12192000" cy="1143002"/>
          </a:xfrm>
          <a:prstGeom prst="rect">
            <a:avLst/>
          </a:prstGeom>
        </p:spPr>
        <p:txBody>
          <a:bodyPr>
            <a:normAutofit fontScale="90000"/>
          </a:bodyPr>
          <a:lstStyle>
            <a:lvl1pPr>
              <a:defRPr>
                <a:effectLst>
                  <a:outerShdw blurRad="12700" dist="25400" dir="2700000" rotWithShape="0">
                    <a:srgbClr val="000000"/>
                  </a:outerShdw>
                </a:effectLst>
              </a:defRPr>
            </a:lvl1pPr>
          </a:lstStyle>
          <a:p>
            <a:r>
              <a:rPr lang="el-GR" dirty="0">
                <a:effectLst/>
              </a:rPr>
              <a:t>Γιατί είναι οι πεταλούδες τόσο σημαντικές;</a:t>
            </a:r>
            <a:r>
              <a:rPr lang="en-GB" dirty="0">
                <a:effectLst/>
              </a:rPr>
              <a:t> </a:t>
            </a:r>
            <a:endParaRPr dirty="0"/>
          </a:p>
        </p:txBody>
      </p:sp>
      <p:sp>
        <p:nvSpPr>
          <p:cNvPr id="101" name="The climate of Corfu, in the Ionian Sea, is Mediterranean, with mild, rainy winters…"/>
          <p:cNvSpPr txBox="1"/>
          <p:nvPr/>
        </p:nvSpPr>
        <p:spPr>
          <a:xfrm>
            <a:off x="548640" y="1310576"/>
            <a:ext cx="10988039" cy="37240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r>
              <a:rPr lang="el-GR" sz="2600" b="1" dirty="0">
                <a:solidFill>
                  <a:schemeClr val="bg1"/>
                </a:solidFill>
              </a:rPr>
              <a:t>Οι πεταλούδες είναι πολύ όμορφες. Είναι διασκεδαστικό να τις παρατηρούμε στη φύση. Μας βοηθούν να μάθουμε αν το περιβάλλον είναι υγιές. Όταν καταγράφεις πεταλούδες, μπορείς να μας βοηθήσεις για να μάθουμε εάν προσέχουμε σωστά το περιβάλλον μας.</a:t>
            </a:r>
            <a:endParaRPr lang="en-GB" sz="2600" b="1" dirty="0">
              <a:solidFill>
                <a:schemeClr val="bg1"/>
              </a:solidFill>
            </a:endParaRPr>
          </a:p>
          <a:p>
            <a:pPr algn="ctr">
              <a:defRPr>
                <a:solidFill>
                  <a:srgbClr val="FFFFFF"/>
                </a:solidFill>
              </a:defRPr>
            </a:pPr>
            <a:endParaRPr lang="en-GB" sz="2800" b="1" dirty="0"/>
          </a:p>
          <a:p>
            <a:pPr algn="ctr"/>
            <a:r>
              <a:rPr lang="el-GR" sz="2600" b="1" dirty="0">
                <a:solidFill>
                  <a:schemeClr val="bg1"/>
                </a:solidFill>
              </a:rPr>
              <a:t>Χρησιμοποιώντας την αφίσα σου, μπορείς να μάθεις πολύ γρήγορα τα διάφορα είδη. Είναι πανεύκολο να τις καταγράφεις στην ιστοσελίδα μας.</a:t>
            </a:r>
            <a:endParaRPr lang="en-GB" sz="2600" b="1" dirty="0">
              <a:solidFill>
                <a:schemeClr val="bg1"/>
              </a:solidFill>
            </a:endParaRPr>
          </a:p>
        </p:txBody>
      </p:sp>
      <p:sp>
        <p:nvSpPr>
          <p:cNvPr id="5" name="The climate of Corfu, in the Ionian Sea, is Mediterranean, with mild, rainy winters…">
            <a:extLst>
              <a:ext uri="{FF2B5EF4-FFF2-40B4-BE49-F238E27FC236}">
                <a16:creationId xmlns:a16="http://schemas.microsoft.com/office/drawing/2014/main" id="{32EE8A76-FA1E-A249-B9D4-0A8EF182CACA}"/>
              </a:ext>
            </a:extLst>
          </p:cNvPr>
          <p:cNvSpPr txBox="1"/>
          <p:nvPr/>
        </p:nvSpPr>
        <p:spPr>
          <a:xfrm>
            <a:off x="548640" y="4553336"/>
            <a:ext cx="10988039" cy="1569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a:solidFill>
                  <a:srgbClr val="FFFFFF"/>
                </a:solidFill>
              </a:defRPr>
            </a:pPr>
            <a:endParaRPr lang="en-GB" sz="2800" b="1" dirty="0"/>
          </a:p>
          <a:p>
            <a:pPr algn="ctr">
              <a:defRPr>
                <a:solidFill>
                  <a:srgbClr val="FFFFFF"/>
                </a:solidFill>
              </a:defRPr>
            </a:pPr>
            <a:r>
              <a:rPr lang="en-GB" sz="4000" b="1" dirty="0" err="1"/>
              <a:t>www.corfubutterflyconservation.org</a:t>
            </a:r>
            <a:endParaRPr lang="en-GB" sz="4000" b="1" dirty="0"/>
          </a:p>
          <a:p>
            <a:pPr algn="ctr">
              <a:defRPr>
                <a:solidFill>
                  <a:srgbClr val="FFFFFF"/>
                </a:solidFill>
              </a:defRPr>
            </a:pPr>
            <a:endParaRPr lang="en-GB" sz="2800" b="1" dirty="0"/>
          </a:p>
        </p:txBody>
      </p:sp>
      <p:sp>
        <p:nvSpPr>
          <p:cNvPr id="7" name="The climate of Corfu, in the Ionian Sea, is Mediterranean, with mild, rainy winters…">
            <a:extLst>
              <a:ext uri="{FF2B5EF4-FFF2-40B4-BE49-F238E27FC236}">
                <a16:creationId xmlns:a16="http://schemas.microsoft.com/office/drawing/2014/main" id="{B7689212-5CBE-424F-AA18-85B0E7945160}"/>
              </a:ext>
            </a:extLst>
          </p:cNvPr>
          <p:cNvSpPr txBox="1"/>
          <p:nvPr/>
        </p:nvSpPr>
        <p:spPr>
          <a:xfrm>
            <a:off x="548640" y="5759281"/>
            <a:ext cx="10988039" cy="8925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a:solidFill>
                  <a:srgbClr val="FFFFFF"/>
                </a:solidFill>
              </a:defRPr>
            </a:pPr>
            <a:r>
              <a:rPr lang="el-GR" sz="2600" b="1" dirty="0"/>
              <a:t>Έλα μαζί μας να μάθουμε περισσότερα για την απίστευτη φυσική κληρονομιά της Κέρκυρας.</a:t>
            </a:r>
            <a:r>
              <a:rPr lang="en-GB" sz="2600" b="1" dirty="0"/>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dissolve">
                                      <p:cBhvr>
                                        <p:cTn id="7" dur="500"/>
                                        <p:tgtEl>
                                          <p:spTgt spid="10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orfu – the physical geography"/>
          <p:cNvSpPr txBox="1">
            <a:spLocks noGrp="1"/>
          </p:cNvSpPr>
          <p:nvPr>
            <p:ph type="title" idx="4294967295"/>
          </p:nvPr>
        </p:nvSpPr>
        <p:spPr>
          <a:xfrm>
            <a:off x="0" y="444278"/>
            <a:ext cx="12192000" cy="1143001"/>
          </a:xfrm>
          <a:prstGeom prst="rect">
            <a:avLst/>
          </a:prstGeom>
        </p:spPr>
        <p:txBody>
          <a:bodyPr>
            <a:normAutofit fontScale="90000"/>
          </a:bodyPr>
          <a:lstStyle/>
          <a:p>
            <a:pPr defTabSz="731520">
              <a:defRPr sz="3840">
                <a:effectLst>
                  <a:outerShdw blurRad="10160" dist="20320" dir="2700000" rotWithShape="0">
                    <a:srgbClr val="000000"/>
                  </a:outerShdw>
                </a:effectLst>
              </a:defRPr>
            </a:pPr>
            <a:r>
              <a:rPr lang="el-GR" sz="4400" dirty="0" err="1"/>
              <a:t>Ποιοί</a:t>
            </a:r>
            <a:r>
              <a:rPr lang="el-GR" sz="4400" dirty="0"/>
              <a:t> είμαστε;</a:t>
            </a:r>
            <a:r>
              <a:rPr lang="en-GB" sz="4400" dirty="0"/>
              <a:t> </a:t>
            </a:r>
            <a:br>
              <a:rPr lang="en-GB" sz="4400" dirty="0"/>
            </a:br>
            <a:r>
              <a:rPr lang="el-GR" sz="3840" dirty="0"/>
              <a:t>Είμαστε η Προστασία των Πεταλούδων της Κέρκυρας.</a:t>
            </a:r>
            <a:br>
              <a:rPr lang="en-GB" sz="3840" dirty="0"/>
            </a:br>
            <a:endParaRPr sz="4400" dirty="0"/>
          </a:p>
        </p:txBody>
      </p:sp>
      <p:sp>
        <p:nvSpPr>
          <p:cNvPr id="97" name="It has an area of 585.3 kilometers2 or 230 miles2…"/>
          <p:cNvSpPr txBox="1">
            <a:spLocks noGrp="1"/>
          </p:cNvSpPr>
          <p:nvPr>
            <p:ph type="body" idx="4294967295"/>
          </p:nvPr>
        </p:nvSpPr>
        <p:spPr>
          <a:xfrm>
            <a:off x="729343" y="1647149"/>
            <a:ext cx="11179628" cy="4629150"/>
          </a:xfrm>
          <a:prstGeom prst="rect">
            <a:avLst/>
          </a:prstGeom>
        </p:spPr>
        <p:txBody>
          <a:bodyPr>
            <a:noAutofit/>
          </a:bodyPr>
          <a:lstStyle/>
          <a:p>
            <a:pPr marL="0" indent="0" algn="ctr">
              <a:buNone/>
              <a:defRPr>
                <a:effectLst>
                  <a:outerShdw blurRad="12700" dist="25400" dir="2700000" rotWithShape="0">
                    <a:srgbClr val="000000"/>
                  </a:outerShdw>
                </a:effectLst>
              </a:defRPr>
            </a:pPr>
            <a:r>
              <a:rPr lang="el-GR" sz="2800" b="1" dirty="0"/>
              <a:t>Είμαστε μια ομάδα από ανθρώπους που </a:t>
            </a:r>
            <a:r>
              <a:rPr lang="el-GR" sz="2800" b="1" dirty="0" err="1"/>
              <a:t>ενδιαφένονται</a:t>
            </a:r>
            <a:r>
              <a:rPr lang="el-GR" sz="2800" b="1" dirty="0"/>
              <a:t> για τις πεταλούδες και ζουν στο νησί αλλά και επισκέπτες της Κέρκυρας.</a:t>
            </a:r>
            <a:r>
              <a:rPr lang="en-GB" sz="2800" b="1" dirty="0"/>
              <a:t> </a:t>
            </a:r>
            <a:endParaRPr sz="2800" b="1" dirty="0">
              <a:solidFill>
                <a:schemeClr val="bg1"/>
              </a:solidFill>
            </a:endParaRPr>
          </a:p>
        </p:txBody>
      </p:sp>
      <p:pic>
        <p:nvPicPr>
          <p:cNvPr id="3" name="Picture 2" descr="Logo&#10;&#10;Description automatically generated">
            <a:extLst>
              <a:ext uri="{FF2B5EF4-FFF2-40B4-BE49-F238E27FC236}">
                <a16:creationId xmlns:a16="http://schemas.microsoft.com/office/drawing/2014/main" id="{4DE9185D-2402-6945-A8DD-24240A226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390" y="3108960"/>
            <a:ext cx="2165219" cy="2510790"/>
          </a:xfrm>
          <a:prstGeom prst="rect">
            <a:avLst/>
          </a:prstGeom>
        </p:spPr>
      </p:pic>
      <p:sp>
        <p:nvSpPr>
          <p:cNvPr id="4" name="TextBox 3">
            <a:extLst>
              <a:ext uri="{FF2B5EF4-FFF2-40B4-BE49-F238E27FC236}">
                <a16:creationId xmlns:a16="http://schemas.microsoft.com/office/drawing/2014/main" id="{D00CDD41-868D-364B-A47D-20C8BBBD876B}"/>
              </a:ext>
            </a:extLst>
          </p:cNvPr>
          <p:cNvSpPr txBox="1"/>
          <p:nvPr/>
        </p:nvSpPr>
        <p:spPr>
          <a:xfrm>
            <a:off x="481002" y="5812455"/>
            <a:ext cx="11229995" cy="892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2400" b="1" dirty="0">
                <a:solidFill>
                  <a:schemeClr val="bg1"/>
                </a:solidFill>
              </a:rPr>
              <a:t>Μπορείς να μάθεις περισσότερα για την δουλειά μας στην ιστοσελίδα μας.</a:t>
            </a:r>
            <a:r>
              <a:rPr lang="en-GB" sz="2400" b="1" dirty="0">
                <a:solidFill>
                  <a:schemeClr val="bg1"/>
                </a:solidFill>
              </a:rPr>
              <a:t> </a:t>
            </a:r>
          </a:p>
          <a:p>
            <a:pPr algn="ctr"/>
            <a:r>
              <a:rPr kumimoji="0" lang="en-US" sz="2800" b="1" i="0" u="none" strike="noStrike" cap="none" spc="0" normalizeH="0" baseline="0" dirty="0" err="1">
                <a:ln>
                  <a:noFill/>
                </a:ln>
                <a:solidFill>
                  <a:schemeClr val="bg1"/>
                </a:solidFill>
                <a:effectLst/>
                <a:uFillTx/>
                <a:latin typeface="Century Gothic"/>
                <a:ea typeface="Century Gothic"/>
                <a:cs typeface="Century Gothic"/>
                <a:sym typeface="Century Gothic"/>
              </a:rPr>
              <a:t>www.corfubutterflyconservation.org</a:t>
            </a:r>
            <a:endParaRPr kumimoji="0" lang="en-US" sz="2800" b="1" i="0" u="none" strike="noStrike" cap="none" spc="0" normalizeH="0" baseline="0" dirty="0">
              <a:ln>
                <a:noFill/>
              </a:ln>
              <a:solidFill>
                <a:schemeClr val="bg1"/>
              </a:solidFill>
              <a:effectLst/>
              <a:uFillTx/>
              <a:latin typeface="Century Gothic"/>
              <a:ea typeface="Century Gothic"/>
              <a:cs typeface="Century Gothic"/>
              <a:sym typeface="Century Gothic"/>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dissolve">
                                      <p:cBhvr>
                                        <p:cTn id="7" dur="500"/>
                                        <p:tgtEl>
                                          <p:spTgt spid="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www.corfubutterflyconservation.org"/>
          <p:cNvSpPr txBox="1">
            <a:spLocks noGrp="1"/>
          </p:cNvSpPr>
          <p:nvPr>
            <p:ph type="title"/>
          </p:nvPr>
        </p:nvSpPr>
        <p:spPr>
          <a:xfrm>
            <a:off x="2025203" y="-181822"/>
            <a:ext cx="8141594" cy="1143000"/>
          </a:xfrm>
          <a:prstGeom prst="rect">
            <a:avLst/>
          </a:prstGeom>
        </p:spPr>
        <p:txBody>
          <a:bodyPr/>
          <a:lstStyle>
            <a:lvl1pPr defTabSz="694944">
              <a:defRPr sz="3648">
                <a:effectLst>
                  <a:outerShdw blurRad="9652" dist="19304" dir="2700000" rotWithShape="0">
                    <a:srgbClr val="000000"/>
                  </a:outerShdw>
                </a:effectLst>
              </a:defRPr>
            </a:lvl1pPr>
          </a:lstStyle>
          <a:p>
            <a:r>
              <a:rPr dirty="0" err="1"/>
              <a:t>www.corfubutterflyconservation.org</a:t>
            </a:r>
            <a:endParaRPr dirty="0"/>
          </a:p>
        </p:txBody>
      </p:sp>
      <p:pic>
        <p:nvPicPr>
          <p:cNvPr id="5" name="Picture 4" descr="Graphical user interface, website&#10;&#10;Description automatically generated">
            <a:extLst>
              <a:ext uri="{FF2B5EF4-FFF2-40B4-BE49-F238E27FC236}">
                <a16:creationId xmlns:a16="http://schemas.microsoft.com/office/drawing/2014/main" id="{688239C4-61AC-4440-BB20-C914AF8AC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964" y="819617"/>
            <a:ext cx="3775034" cy="2871439"/>
          </a:xfrm>
          <a:prstGeom prst="rect">
            <a:avLst/>
          </a:prstGeom>
        </p:spPr>
      </p:pic>
      <p:pic>
        <p:nvPicPr>
          <p:cNvPr id="7" name="Picture 6">
            <a:extLst>
              <a:ext uri="{FF2B5EF4-FFF2-40B4-BE49-F238E27FC236}">
                <a16:creationId xmlns:a16="http://schemas.microsoft.com/office/drawing/2014/main" id="{649AE40A-1C17-B04C-B80B-4E3D6F768E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63" y="3823561"/>
            <a:ext cx="3775034" cy="2789115"/>
          </a:xfrm>
          <a:prstGeom prst="rect">
            <a:avLst/>
          </a:prstGeom>
        </p:spPr>
      </p:pic>
      <p:pic>
        <p:nvPicPr>
          <p:cNvPr id="9" name="Picture 8" descr="Graphical user interface, map&#10;&#10;Description automatically generated">
            <a:extLst>
              <a:ext uri="{FF2B5EF4-FFF2-40B4-BE49-F238E27FC236}">
                <a16:creationId xmlns:a16="http://schemas.microsoft.com/office/drawing/2014/main" id="{6BA86789-550C-9A42-907A-3ED5099ED9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387" y="819617"/>
            <a:ext cx="4029307" cy="2885266"/>
          </a:xfrm>
          <a:prstGeom prst="rect">
            <a:avLst/>
          </a:prstGeom>
        </p:spPr>
      </p:pic>
      <p:pic>
        <p:nvPicPr>
          <p:cNvPr id="11" name="Picture 10" descr="Text&#10;&#10;Description automatically generated">
            <a:extLst>
              <a:ext uri="{FF2B5EF4-FFF2-40B4-BE49-F238E27FC236}">
                <a16:creationId xmlns:a16="http://schemas.microsoft.com/office/drawing/2014/main" id="{054B1F7A-87BE-1D4F-A3B1-536ACC754C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3388" y="3821388"/>
            <a:ext cx="4029307" cy="2760414"/>
          </a:xfrm>
          <a:prstGeom prst="rect">
            <a:avLst/>
          </a:prstGeom>
        </p:spPr>
      </p:pic>
      <p:pic>
        <p:nvPicPr>
          <p:cNvPr id="13" name="Picture 12">
            <a:extLst>
              <a:ext uri="{FF2B5EF4-FFF2-40B4-BE49-F238E27FC236}">
                <a16:creationId xmlns:a16="http://schemas.microsoft.com/office/drawing/2014/main" id="{A96682C4-CE5E-964A-AC91-D58A77554E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3619" y="3821388"/>
            <a:ext cx="3681618" cy="2760414"/>
          </a:xfrm>
          <a:prstGeom prst="rect">
            <a:avLst/>
          </a:prstGeom>
        </p:spPr>
      </p:pic>
      <p:pic>
        <p:nvPicPr>
          <p:cNvPr id="15" name="Picture 14" descr="Graphical user interface, website&#10;&#10;Description automatically generated">
            <a:extLst>
              <a:ext uri="{FF2B5EF4-FFF2-40B4-BE49-F238E27FC236}">
                <a16:creationId xmlns:a16="http://schemas.microsoft.com/office/drawing/2014/main" id="{0C34D033-05A3-0C44-82CF-3DBE52712A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50084" y="819617"/>
            <a:ext cx="3665154" cy="2850085"/>
          </a:xfrm>
          <a:prstGeom prst="rect">
            <a:avLst/>
          </a:prstGeom>
        </p:spPr>
      </p:pic>
    </p:spTree>
    <p:extLst>
      <p:ext uri="{BB962C8B-B14F-4D97-AF65-F5344CB8AC3E}">
        <p14:creationId xmlns:p14="http://schemas.microsoft.com/office/powerpoint/2010/main" val="69605095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he Greek island of Kérkyra"/>
          <p:cNvSpPr txBox="1">
            <a:spLocks noGrp="1"/>
          </p:cNvSpPr>
          <p:nvPr>
            <p:ph type="title" idx="4294967295"/>
          </p:nvPr>
        </p:nvSpPr>
        <p:spPr>
          <a:xfrm>
            <a:off x="0" y="156901"/>
            <a:ext cx="12191999" cy="1143002"/>
          </a:xfrm>
          <a:prstGeom prst="rect">
            <a:avLst/>
          </a:prstGeom>
        </p:spPr>
        <p:txBody>
          <a:bodyPr>
            <a:normAutofit fontScale="90000"/>
          </a:bodyPr>
          <a:lstStyle>
            <a:lvl1pPr>
              <a:defRPr>
                <a:effectLst>
                  <a:outerShdw blurRad="12700" dist="25400" dir="2700000" rotWithShape="0">
                    <a:srgbClr val="000000"/>
                  </a:outerShdw>
                </a:effectLst>
              </a:defRPr>
            </a:lvl1pPr>
          </a:lstStyle>
          <a:p>
            <a:r>
              <a:rPr lang="el-GR" sz="3600" dirty="0">
                <a:effectLst/>
              </a:rPr>
              <a:t>Μπορείς να θυμηθείς πόσα είδη πεταλούδων έχουμε στην Κέρκυρα;</a:t>
            </a:r>
            <a:r>
              <a:rPr lang="en-GB" sz="3600" dirty="0">
                <a:effectLst/>
              </a:rPr>
              <a:t> -</a:t>
            </a:r>
            <a:r>
              <a:rPr lang="en-GB" sz="3600" dirty="0"/>
              <a:t> </a:t>
            </a:r>
            <a:r>
              <a:rPr lang="el-GR" sz="3600" dirty="0">
                <a:effectLst/>
              </a:rPr>
              <a:t>Γιατί δεν προσπαθείς να τις μετρήσεις;</a:t>
            </a:r>
            <a:br>
              <a:rPr lang="en-GB" dirty="0">
                <a:effectLst/>
              </a:rPr>
            </a:br>
            <a:endParaRPr sz="3600" b="0" dirty="0"/>
          </a:p>
        </p:txBody>
      </p:sp>
      <p:pic>
        <p:nvPicPr>
          <p:cNvPr id="4" name="Picture 3" descr="A butterfly on a plant&#10;&#10;Description automatically generated with medium confidence">
            <a:extLst>
              <a:ext uri="{FF2B5EF4-FFF2-40B4-BE49-F238E27FC236}">
                <a16:creationId xmlns:a16="http://schemas.microsoft.com/office/drawing/2014/main" id="{FC5ADBAE-7902-C041-A14A-9EA68C006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07" y="1314450"/>
            <a:ext cx="3390900" cy="2247900"/>
          </a:xfrm>
          <a:prstGeom prst="rect">
            <a:avLst/>
          </a:prstGeom>
        </p:spPr>
      </p:pic>
      <p:pic>
        <p:nvPicPr>
          <p:cNvPr id="6" name="Picture 5" descr="A black and white butterfly on a rock&#10;&#10;Description automatically generated">
            <a:extLst>
              <a:ext uri="{FF2B5EF4-FFF2-40B4-BE49-F238E27FC236}">
                <a16:creationId xmlns:a16="http://schemas.microsoft.com/office/drawing/2014/main" id="{EB353ABB-BC2C-0644-9ACD-9637701A3C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6671" y="1314450"/>
            <a:ext cx="3390900" cy="2247900"/>
          </a:xfrm>
          <a:prstGeom prst="rect">
            <a:avLst/>
          </a:prstGeom>
        </p:spPr>
      </p:pic>
      <p:pic>
        <p:nvPicPr>
          <p:cNvPr id="8" name="Picture 7" descr="A black and white butterfly&#10;&#10;Description automatically generated with medium confidence">
            <a:extLst>
              <a:ext uri="{FF2B5EF4-FFF2-40B4-BE49-F238E27FC236}">
                <a16:creationId xmlns:a16="http://schemas.microsoft.com/office/drawing/2014/main" id="{2437DA54-FFE1-1043-8099-9F87FE1C13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7335" y="1314450"/>
            <a:ext cx="3390900" cy="2247900"/>
          </a:xfrm>
          <a:prstGeom prst="rect">
            <a:avLst/>
          </a:prstGeom>
        </p:spPr>
      </p:pic>
      <p:pic>
        <p:nvPicPr>
          <p:cNvPr id="10" name="Picture 9" descr="A butterfly on a flower&#10;&#10;Description automatically generated">
            <a:extLst>
              <a:ext uri="{FF2B5EF4-FFF2-40B4-BE49-F238E27FC236}">
                <a16:creationId xmlns:a16="http://schemas.microsoft.com/office/drawing/2014/main" id="{22263947-1D7B-1349-8698-2CCE70F982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1457" y="2305050"/>
            <a:ext cx="3390900" cy="2247900"/>
          </a:xfrm>
          <a:prstGeom prst="rect">
            <a:avLst/>
          </a:prstGeom>
        </p:spPr>
      </p:pic>
      <p:pic>
        <p:nvPicPr>
          <p:cNvPr id="12" name="Picture 11" descr="A butterfly on a yellow flower&#10;&#10;Description automatically generated">
            <a:extLst>
              <a:ext uri="{FF2B5EF4-FFF2-40B4-BE49-F238E27FC236}">
                <a16:creationId xmlns:a16="http://schemas.microsoft.com/office/drawing/2014/main" id="{5C94D63B-CB8B-A744-A8D6-2BC9A2A2A4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2003" y="2305050"/>
            <a:ext cx="3390900" cy="2247900"/>
          </a:xfrm>
          <a:prstGeom prst="rect">
            <a:avLst/>
          </a:prstGeom>
        </p:spPr>
      </p:pic>
      <p:pic>
        <p:nvPicPr>
          <p:cNvPr id="14" name="Picture 13" descr="A butterfly on a plant&#10;&#10;Description automatically generated with medium confidence">
            <a:extLst>
              <a:ext uri="{FF2B5EF4-FFF2-40B4-BE49-F238E27FC236}">
                <a16:creationId xmlns:a16="http://schemas.microsoft.com/office/drawing/2014/main" id="{6644D2E1-24C7-6C4E-9F13-4946707876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82549" y="2305050"/>
            <a:ext cx="3390900" cy="2247900"/>
          </a:xfrm>
          <a:prstGeom prst="rect">
            <a:avLst/>
          </a:prstGeom>
        </p:spPr>
      </p:pic>
      <p:pic>
        <p:nvPicPr>
          <p:cNvPr id="16" name="Picture 15" descr="A butterfly on a flower&#10;&#10;Description automatically generated with medium confidence">
            <a:extLst>
              <a:ext uri="{FF2B5EF4-FFF2-40B4-BE49-F238E27FC236}">
                <a16:creationId xmlns:a16="http://schemas.microsoft.com/office/drawing/2014/main" id="{8D4733D5-A1CC-F04B-BBA9-D9F56639C5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6007" y="3808173"/>
            <a:ext cx="3390900" cy="2247900"/>
          </a:xfrm>
          <a:prstGeom prst="rect">
            <a:avLst/>
          </a:prstGeom>
        </p:spPr>
      </p:pic>
      <p:pic>
        <p:nvPicPr>
          <p:cNvPr id="18" name="Picture 17" descr="A moth on a leaf&#10;&#10;Description automatically generated with medium confidence">
            <a:extLst>
              <a:ext uri="{FF2B5EF4-FFF2-40B4-BE49-F238E27FC236}">
                <a16:creationId xmlns:a16="http://schemas.microsoft.com/office/drawing/2014/main" id="{E08027B3-7B37-AE47-872D-B3ECBD905C6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26553" y="3808173"/>
            <a:ext cx="3390900" cy="2247900"/>
          </a:xfrm>
          <a:prstGeom prst="rect">
            <a:avLst/>
          </a:prstGeom>
        </p:spPr>
      </p:pic>
      <p:pic>
        <p:nvPicPr>
          <p:cNvPr id="22" name="Picture 21" descr="A butterfly on a flower&#10;&#10;Description automatically generated">
            <a:extLst>
              <a:ext uri="{FF2B5EF4-FFF2-40B4-BE49-F238E27FC236}">
                <a16:creationId xmlns:a16="http://schemas.microsoft.com/office/drawing/2014/main" id="{2BCFB730-5182-654D-B7EA-859242D56C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70435" y="3808173"/>
            <a:ext cx="3390900" cy="2247900"/>
          </a:xfrm>
          <a:prstGeom prst="rect">
            <a:avLst/>
          </a:prstGeom>
        </p:spPr>
      </p:pic>
      <p:pic>
        <p:nvPicPr>
          <p:cNvPr id="24" name="Picture 23" descr="A butterfly on a leaf&#10;&#10;Description automatically generated">
            <a:extLst>
              <a:ext uri="{FF2B5EF4-FFF2-40B4-BE49-F238E27FC236}">
                <a16:creationId xmlns:a16="http://schemas.microsoft.com/office/drawing/2014/main" id="{C87DA3EB-5686-F24D-9814-1018937BD78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37065" y="4425950"/>
            <a:ext cx="3378200" cy="2235200"/>
          </a:xfrm>
          <a:prstGeom prst="rect">
            <a:avLst/>
          </a:prstGeom>
        </p:spPr>
      </p:pic>
      <p:pic>
        <p:nvPicPr>
          <p:cNvPr id="26" name="Picture 25" descr="A butterfly on a flower&#10;&#10;Description automatically generated">
            <a:extLst>
              <a:ext uri="{FF2B5EF4-FFF2-40B4-BE49-F238E27FC236}">
                <a16:creationId xmlns:a16="http://schemas.microsoft.com/office/drawing/2014/main" id="{E6F65E89-BEF9-1A4D-8E59-B6E8993498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484911" y="4425950"/>
            <a:ext cx="3378200" cy="2235200"/>
          </a:xfrm>
          <a:prstGeom prst="rect">
            <a:avLst/>
          </a:prstGeom>
        </p:spPr>
      </p:pic>
      <p:pic>
        <p:nvPicPr>
          <p:cNvPr id="28" name="Picture 27" descr="A butterfly on a leaf&#10;&#10;Description automatically generated with medium confidence">
            <a:extLst>
              <a:ext uri="{FF2B5EF4-FFF2-40B4-BE49-F238E27FC236}">
                <a16:creationId xmlns:a16="http://schemas.microsoft.com/office/drawing/2014/main" id="{549B8FFE-6290-BF49-99DA-776DF6F680D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195249" y="4438476"/>
            <a:ext cx="3378200" cy="2235200"/>
          </a:xfrm>
          <a:prstGeom prst="rect">
            <a:avLst/>
          </a:prstGeom>
        </p:spPr>
      </p:pic>
      <p:pic>
        <p:nvPicPr>
          <p:cNvPr id="30" name="Picture 29" descr="A butterfly on a leaf&#10;&#10;Description automatically generated with medium confidence">
            <a:extLst>
              <a:ext uri="{FF2B5EF4-FFF2-40B4-BE49-F238E27FC236}">
                <a16:creationId xmlns:a16="http://schemas.microsoft.com/office/drawing/2014/main" id="{FB21DE85-239C-AD43-9857-17E039C353C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6635" y="1792527"/>
            <a:ext cx="3352800" cy="2260600"/>
          </a:xfrm>
          <a:prstGeom prst="rect">
            <a:avLst/>
          </a:prstGeom>
        </p:spPr>
      </p:pic>
      <p:pic>
        <p:nvPicPr>
          <p:cNvPr id="32" name="Picture 31" descr="A moth on a leaf&#10;&#10;Description automatically generated with medium confidence">
            <a:extLst>
              <a:ext uri="{FF2B5EF4-FFF2-40B4-BE49-F238E27FC236}">
                <a16:creationId xmlns:a16="http://schemas.microsoft.com/office/drawing/2014/main" id="{91C2F9BC-D57C-9F4F-ABA8-AFD2F437440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209081" y="1792527"/>
            <a:ext cx="3352800" cy="2260600"/>
          </a:xfrm>
          <a:prstGeom prst="rect">
            <a:avLst/>
          </a:prstGeom>
        </p:spPr>
      </p:pic>
      <p:pic>
        <p:nvPicPr>
          <p:cNvPr id="34" name="Picture 33" descr="A picture containing insect&#10;&#10;Description automatically generated">
            <a:extLst>
              <a:ext uri="{FF2B5EF4-FFF2-40B4-BE49-F238E27FC236}">
                <a16:creationId xmlns:a16="http://schemas.microsoft.com/office/drawing/2014/main" id="{5F2CF03B-D764-1148-AC34-9910EAD9981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831527" y="1796790"/>
            <a:ext cx="3352800" cy="2260600"/>
          </a:xfrm>
          <a:prstGeom prst="rect">
            <a:avLst/>
          </a:prstGeom>
        </p:spPr>
      </p:pic>
      <p:pic>
        <p:nvPicPr>
          <p:cNvPr id="36" name="Picture 35" descr="A butterfly on a flower&#10;&#10;Description automatically generated">
            <a:extLst>
              <a:ext uri="{FF2B5EF4-FFF2-40B4-BE49-F238E27FC236}">
                <a16:creationId xmlns:a16="http://schemas.microsoft.com/office/drawing/2014/main" id="{353BF127-5887-F34E-AE5B-5B12E897A94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66131" y="2494246"/>
            <a:ext cx="3352800" cy="2260600"/>
          </a:xfrm>
          <a:prstGeom prst="rect">
            <a:avLst/>
          </a:prstGeom>
        </p:spPr>
      </p:pic>
      <p:pic>
        <p:nvPicPr>
          <p:cNvPr id="38" name="Picture 37" descr="A white moth on a green plant&#10;&#10;Description automatically generated with medium confidence">
            <a:extLst>
              <a:ext uri="{FF2B5EF4-FFF2-40B4-BE49-F238E27FC236}">
                <a16:creationId xmlns:a16="http://schemas.microsoft.com/office/drawing/2014/main" id="{605241AC-FC3F-E240-B90A-044146B779A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443938" y="2494246"/>
            <a:ext cx="3352800" cy="2247900"/>
          </a:xfrm>
          <a:prstGeom prst="rect">
            <a:avLst/>
          </a:prstGeom>
        </p:spPr>
      </p:pic>
      <p:pic>
        <p:nvPicPr>
          <p:cNvPr id="40" name="Picture 39" descr="A butterfly on a flower&#10;&#10;Description automatically generated with medium confidence">
            <a:extLst>
              <a:ext uri="{FF2B5EF4-FFF2-40B4-BE49-F238E27FC236}">
                <a16:creationId xmlns:a16="http://schemas.microsoft.com/office/drawing/2014/main" id="{B69A21CC-AA2A-6743-AAFB-1DBF411C537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079084" y="2506946"/>
            <a:ext cx="3352800" cy="2247900"/>
          </a:xfrm>
          <a:prstGeom prst="rect">
            <a:avLst/>
          </a:prstGeom>
        </p:spPr>
      </p:pic>
      <p:pic>
        <p:nvPicPr>
          <p:cNvPr id="42" name="Picture 41" descr="A butterfly on a flower&#10;&#10;Description automatically generated">
            <a:extLst>
              <a:ext uri="{FF2B5EF4-FFF2-40B4-BE49-F238E27FC236}">
                <a16:creationId xmlns:a16="http://schemas.microsoft.com/office/drawing/2014/main" id="{983E77FD-3B6C-D443-A29F-DB348949BA7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99379" y="3182830"/>
            <a:ext cx="3352800" cy="2247900"/>
          </a:xfrm>
          <a:prstGeom prst="rect">
            <a:avLst/>
          </a:prstGeom>
        </p:spPr>
      </p:pic>
      <p:pic>
        <p:nvPicPr>
          <p:cNvPr id="44" name="Picture 43" descr="A butterfly on a flower&#10;&#10;Description automatically generated">
            <a:extLst>
              <a:ext uri="{FF2B5EF4-FFF2-40B4-BE49-F238E27FC236}">
                <a16:creationId xmlns:a16="http://schemas.microsoft.com/office/drawing/2014/main" id="{115BE54B-82DA-F04F-9A8A-E7587843A39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205161" y="3182830"/>
            <a:ext cx="3352800" cy="2247900"/>
          </a:xfrm>
          <a:prstGeom prst="rect">
            <a:avLst/>
          </a:prstGeom>
        </p:spPr>
      </p:pic>
      <p:pic>
        <p:nvPicPr>
          <p:cNvPr id="46" name="Picture 45" descr="A butterfly on a flower&#10;&#10;Description automatically generated with medium confidence">
            <a:extLst>
              <a:ext uri="{FF2B5EF4-FFF2-40B4-BE49-F238E27FC236}">
                <a16:creationId xmlns:a16="http://schemas.microsoft.com/office/drawing/2014/main" id="{89AA884E-FDB2-4A40-B593-A0E52DFAF3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827607" y="3181220"/>
            <a:ext cx="3352800" cy="2247900"/>
          </a:xfrm>
          <a:prstGeom prst="rect">
            <a:avLst/>
          </a:prstGeom>
        </p:spPr>
      </p:pic>
      <p:pic>
        <p:nvPicPr>
          <p:cNvPr id="48" name="Picture 47" descr="A butterfly on a flower&#10;&#10;Description automatically generated">
            <a:extLst>
              <a:ext uri="{FF2B5EF4-FFF2-40B4-BE49-F238E27FC236}">
                <a16:creationId xmlns:a16="http://schemas.microsoft.com/office/drawing/2014/main" id="{E33B9614-9F0B-194A-8FA2-6115FC2FF984}"/>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27705" y="4606797"/>
            <a:ext cx="3352800" cy="2247900"/>
          </a:xfrm>
          <a:prstGeom prst="rect">
            <a:avLst/>
          </a:prstGeom>
        </p:spPr>
      </p:pic>
      <p:pic>
        <p:nvPicPr>
          <p:cNvPr id="50" name="Picture 49" descr="A butterfly on a flower&#10;&#10;Description automatically generated with medium confidence">
            <a:extLst>
              <a:ext uri="{FF2B5EF4-FFF2-40B4-BE49-F238E27FC236}">
                <a16:creationId xmlns:a16="http://schemas.microsoft.com/office/drawing/2014/main" id="{8D3EA395-D02D-F64B-B614-1E7E9D2E2B34}"/>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153058" y="4603665"/>
            <a:ext cx="3352800" cy="2247900"/>
          </a:xfrm>
          <a:prstGeom prst="rect">
            <a:avLst/>
          </a:prstGeom>
        </p:spPr>
      </p:pic>
      <p:pic>
        <p:nvPicPr>
          <p:cNvPr id="52" name="Picture 51" descr="A white and brown mushroom&#10;&#10;Description automatically generated with low confidence">
            <a:extLst>
              <a:ext uri="{FF2B5EF4-FFF2-40B4-BE49-F238E27FC236}">
                <a16:creationId xmlns:a16="http://schemas.microsoft.com/office/drawing/2014/main" id="{0838C5FC-D494-7540-90FF-944B1B218F8D}"/>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757489" y="4610100"/>
            <a:ext cx="3352800" cy="2247900"/>
          </a:xfrm>
          <a:prstGeom prst="rect">
            <a:avLst/>
          </a:prstGeom>
        </p:spPr>
      </p:pic>
      <p:pic>
        <p:nvPicPr>
          <p:cNvPr id="54" name="Picture 53" descr="A white butterfly on a flower&#10;&#10;Description automatically generated with medium confidence">
            <a:extLst>
              <a:ext uri="{FF2B5EF4-FFF2-40B4-BE49-F238E27FC236}">
                <a16:creationId xmlns:a16="http://schemas.microsoft.com/office/drawing/2014/main" id="{1BC37731-98A3-ED4B-BCF6-1F6D7E099838}"/>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9655213" y="4626171"/>
            <a:ext cx="3352800" cy="2235200"/>
          </a:xfrm>
          <a:prstGeom prst="rect">
            <a:avLst/>
          </a:prstGeom>
        </p:spPr>
      </p:pic>
      <p:pic>
        <p:nvPicPr>
          <p:cNvPr id="56" name="Picture 55" descr="A butterfly on a flower&#10;&#10;Description automatically generated">
            <a:extLst>
              <a:ext uri="{FF2B5EF4-FFF2-40B4-BE49-F238E27FC236}">
                <a16:creationId xmlns:a16="http://schemas.microsoft.com/office/drawing/2014/main" id="{1DF180C5-FCFE-3744-B21C-55C6D2036633}"/>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66272" y="1117125"/>
            <a:ext cx="3352800" cy="2235200"/>
          </a:xfrm>
          <a:prstGeom prst="rect">
            <a:avLst/>
          </a:prstGeom>
        </p:spPr>
      </p:pic>
      <p:pic>
        <p:nvPicPr>
          <p:cNvPr id="58" name="Picture 57" descr="A white and blue butterfly on a purple flower&#10;&#10;Description automatically generated with medium confidence">
            <a:extLst>
              <a:ext uri="{FF2B5EF4-FFF2-40B4-BE49-F238E27FC236}">
                <a16:creationId xmlns:a16="http://schemas.microsoft.com/office/drawing/2014/main" id="{4A0C78FD-BE57-8945-A1BD-92D96A11AE8D}"/>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142585" y="1145612"/>
            <a:ext cx="3352800" cy="2235200"/>
          </a:xfrm>
          <a:prstGeom prst="rect">
            <a:avLst/>
          </a:prstGeom>
        </p:spPr>
      </p:pic>
      <p:pic>
        <p:nvPicPr>
          <p:cNvPr id="60" name="Picture 59" descr="A butterfly on a flower&#10;&#10;Description automatically generated">
            <a:extLst>
              <a:ext uri="{FF2B5EF4-FFF2-40B4-BE49-F238E27FC236}">
                <a16:creationId xmlns:a16="http://schemas.microsoft.com/office/drawing/2014/main" id="{A1E24463-A8A8-4048-96C8-261924FA0FCC}"/>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6748367" y="1145612"/>
            <a:ext cx="3352800" cy="2235200"/>
          </a:xfrm>
          <a:prstGeom prst="rect">
            <a:avLst/>
          </a:prstGeom>
        </p:spPr>
      </p:pic>
      <p:pic>
        <p:nvPicPr>
          <p:cNvPr id="62" name="Picture 61" descr="A white and black flower&#10;&#10;Description automatically generated with medium confidence">
            <a:extLst>
              <a:ext uri="{FF2B5EF4-FFF2-40B4-BE49-F238E27FC236}">
                <a16:creationId xmlns:a16="http://schemas.microsoft.com/office/drawing/2014/main" id="{0B0B3C0A-D931-EF40-B0F3-22590AD1F436}"/>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9450045" y="1145612"/>
            <a:ext cx="3352800" cy="2235200"/>
          </a:xfrm>
          <a:prstGeom prst="rect">
            <a:avLst/>
          </a:prstGeom>
        </p:spPr>
      </p:pic>
      <p:pic>
        <p:nvPicPr>
          <p:cNvPr id="64" name="Picture 63" descr="A butterfly on a leaf&#10;&#10;Description automatically generated">
            <a:extLst>
              <a:ext uri="{FF2B5EF4-FFF2-40B4-BE49-F238E27FC236}">
                <a16:creationId xmlns:a16="http://schemas.microsoft.com/office/drawing/2014/main" id="{51DDFF40-519F-0A41-ABB2-894D36CE9941}"/>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239738" y="1488296"/>
            <a:ext cx="3352800" cy="2235200"/>
          </a:xfrm>
          <a:prstGeom prst="rect">
            <a:avLst/>
          </a:prstGeom>
        </p:spPr>
      </p:pic>
      <p:pic>
        <p:nvPicPr>
          <p:cNvPr id="66" name="Picture 65" descr="A butterfly on a leaf&#10;&#10;Description automatically generated with medium confidence">
            <a:extLst>
              <a:ext uri="{FF2B5EF4-FFF2-40B4-BE49-F238E27FC236}">
                <a16:creationId xmlns:a16="http://schemas.microsoft.com/office/drawing/2014/main" id="{57049FE2-BF80-5B44-B6BD-1E31AEAF6C61}"/>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831279" y="1508954"/>
            <a:ext cx="3352800" cy="2235200"/>
          </a:xfrm>
          <a:prstGeom prst="rect">
            <a:avLst/>
          </a:prstGeom>
        </p:spPr>
      </p:pic>
      <p:pic>
        <p:nvPicPr>
          <p:cNvPr id="68" name="Picture 67" descr="A butterfly on a leaf&#10;&#10;Description automatically generated">
            <a:extLst>
              <a:ext uri="{FF2B5EF4-FFF2-40B4-BE49-F238E27FC236}">
                <a16:creationId xmlns:a16="http://schemas.microsoft.com/office/drawing/2014/main" id="{20B1BAFA-1C94-274C-AABF-08FE3F8E2A8D}"/>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8435949" y="1508954"/>
            <a:ext cx="3352800" cy="2235200"/>
          </a:xfrm>
          <a:prstGeom prst="rect">
            <a:avLst/>
          </a:prstGeom>
        </p:spPr>
      </p:pic>
      <p:pic>
        <p:nvPicPr>
          <p:cNvPr id="70" name="Picture 69" descr="A butterfly on a flower&#10;&#10;Description automatically generated with medium confidence">
            <a:extLst>
              <a:ext uri="{FF2B5EF4-FFF2-40B4-BE49-F238E27FC236}">
                <a16:creationId xmlns:a16="http://schemas.microsoft.com/office/drawing/2014/main" id="{F88E1DFF-2308-F24B-A198-0CBD311F3A1F}"/>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4529" y="2639211"/>
            <a:ext cx="3352800" cy="2235200"/>
          </a:xfrm>
          <a:prstGeom prst="rect">
            <a:avLst/>
          </a:prstGeom>
        </p:spPr>
      </p:pic>
      <p:pic>
        <p:nvPicPr>
          <p:cNvPr id="72" name="Picture 71" descr="A butterfly on a flower&#10;&#10;Description automatically generated">
            <a:extLst>
              <a:ext uri="{FF2B5EF4-FFF2-40B4-BE49-F238E27FC236}">
                <a16:creationId xmlns:a16="http://schemas.microsoft.com/office/drawing/2014/main" id="{B0D0E331-C444-D442-A172-6CE7E6A6070A}"/>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3542831" y="2626554"/>
            <a:ext cx="3352800" cy="2235200"/>
          </a:xfrm>
          <a:prstGeom prst="rect">
            <a:avLst/>
          </a:prstGeom>
        </p:spPr>
      </p:pic>
      <p:pic>
        <p:nvPicPr>
          <p:cNvPr id="74" name="Picture 73" descr="A butterfly on a flower&#10;&#10;Description automatically generated">
            <a:extLst>
              <a:ext uri="{FF2B5EF4-FFF2-40B4-BE49-F238E27FC236}">
                <a16:creationId xmlns:a16="http://schemas.microsoft.com/office/drawing/2014/main" id="{530B72A6-978F-B744-A5B7-FB5F5FDCCFA3}"/>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7151733" y="2588569"/>
            <a:ext cx="3352800" cy="2235200"/>
          </a:xfrm>
          <a:prstGeom prst="rect">
            <a:avLst/>
          </a:prstGeom>
        </p:spPr>
      </p:pic>
      <p:pic>
        <p:nvPicPr>
          <p:cNvPr id="76" name="Picture 75" descr="A butterfly on a leaf&#10;&#10;Description automatically generated with medium confidence">
            <a:extLst>
              <a:ext uri="{FF2B5EF4-FFF2-40B4-BE49-F238E27FC236}">
                <a16:creationId xmlns:a16="http://schemas.microsoft.com/office/drawing/2014/main" id="{C00D95F1-36D4-7948-95B8-218F530DE5D2}"/>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9667909" y="2588569"/>
            <a:ext cx="3352800" cy="2235200"/>
          </a:xfrm>
          <a:prstGeom prst="rect">
            <a:avLst/>
          </a:prstGeom>
        </p:spPr>
      </p:pic>
      <p:pic>
        <p:nvPicPr>
          <p:cNvPr id="78" name="Picture 77" descr="A butterfly on a plant&#10;&#10;Description automatically generated with medium confidence">
            <a:extLst>
              <a:ext uri="{FF2B5EF4-FFF2-40B4-BE49-F238E27FC236}">
                <a16:creationId xmlns:a16="http://schemas.microsoft.com/office/drawing/2014/main" id="{75A849BF-CE9A-E640-9D2C-1D79798483E5}"/>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1594579" y="2939226"/>
            <a:ext cx="3340100" cy="2235200"/>
          </a:xfrm>
          <a:prstGeom prst="rect">
            <a:avLst/>
          </a:prstGeom>
        </p:spPr>
      </p:pic>
      <p:pic>
        <p:nvPicPr>
          <p:cNvPr id="80" name="Picture 79" descr="A butterfly on a leaf&#10;&#10;Description automatically generated">
            <a:extLst>
              <a:ext uri="{FF2B5EF4-FFF2-40B4-BE49-F238E27FC236}">
                <a16:creationId xmlns:a16="http://schemas.microsoft.com/office/drawing/2014/main" id="{036DB65D-7269-554E-875F-903E38E18A97}"/>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5203302" y="2948319"/>
            <a:ext cx="3340100" cy="2235200"/>
          </a:xfrm>
          <a:prstGeom prst="rect">
            <a:avLst/>
          </a:prstGeom>
        </p:spPr>
      </p:pic>
      <p:pic>
        <p:nvPicPr>
          <p:cNvPr id="82" name="Picture 81" descr="A butterfly on a flower&#10;&#10;Description automatically generated">
            <a:extLst>
              <a:ext uri="{FF2B5EF4-FFF2-40B4-BE49-F238E27FC236}">
                <a16:creationId xmlns:a16="http://schemas.microsoft.com/office/drawing/2014/main" id="{A6CF739E-BB79-8D40-A4D7-AFC9654858F8}"/>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8808790" y="2936286"/>
            <a:ext cx="3340100" cy="2235200"/>
          </a:xfrm>
          <a:prstGeom prst="rect">
            <a:avLst/>
          </a:prstGeom>
        </p:spPr>
      </p:pic>
      <p:pic>
        <p:nvPicPr>
          <p:cNvPr id="84" name="Picture 83" descr="A close up of a moth&#10;&#10;Description automatically generated with medium confidence">
            <a:extLst>
              <a:ext uri="{FF2B5EF4-FFF2-40B4-BE49-F238E27FC236}">
                <a16:creationId xmlns:a16="http://schemas.microsoft.com/office/drawing/2014/main" id="{EDE631B9-F356-B140-AA76-44AE50437194}"/>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67337" y="3878112"/>
            <a:ext cx="3340100" cy="2235200"/>
          </a:xfrm>
          <a:prstGeom prst="rect">
            <a:avLst/>
          </a:prstGeom>
        </p:spPr>
      </p:pic>
      <p:pic>
        <p:nvPicPr>
          <p:cNvPr id="86" name="Picture 85" descr="A butterfly on a flower&#10;&#10;Description automatically generated">
            <a:extLst>
              <a:ext uri="{FF2B5EF4-FFF2-40B4-BE49-F238E27FC236}">
                <a16:creationId xmlns:a16="http://schemas.microsoft.com/office/drawing/2014/main" id="{720D9EA1-AD29-C444-B1F3-AF8DF024EF57}"/>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648585" y="3889072"/>
            <a:ext cx="3340100" cy="2235200"/>
          </a:xfrm>
          <a:prstGeom prst="rect">
            <a:avLst/>
          </a:prstGeom>
        </p:spPr>
      </p:pic>
      <p:pic>
        <p:nvPicPr>
          <p:cNvPr id="88" name="Picture 87" descr="A butterfly on a leaf&#10;&#10;Description automatically generated">
            <a:extLst>
              <a:ext uri="{FF2B5EF4-FFF2-40B4-BE49-F238E27FC236}">
                <a16:creationId xmlns:a16="http://schemas.microsoft.com/office/drawing/2014/main" id="{DE76903E-983A-9A4B-8036-E69505C8D7E2}"/>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7256702" y="3876723"/>
            <a:ext cx="3340100" cy="2235200"/>
          </a:xfrm>
          <a:prstGeom prst="rect">
            <a:avLst/>
          </a:prstGeom>
        </p:spPr>
      </p:pic>
      <p:pic>
        <p:nvPicPr>
          <p:cNvPr id="90" name="Picture 89" descr="A butterfly on a leaf&#10;&#10;Description automatically generated">
            <a:extLst>
              <a:ext uri="{FF2B5EF4-FFF2-40B4-BE49-F238E27FC236}">
                <a16:creationId xmlns:a16="http://schemas.microsoft.com/office/drawing/2014/main" id="{14870C27-5C5C-3147-BE72-C2E2E64B22B8}"/>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1657792" y="4616365"/>
            <a:ext cx="3340100" cy="2235200"/>
          </a:xfrm>
          <a:prstGeom prst="rect">
            <a:avLst/>
          </a:prstGeom>
        </p:spPr>
      </p:pic>
      <p:pic>
        <p:nvPicPr>
          <p:cNvPr id="92" name="Picture 91" descr="A butterfly on a leaf&#10;&#10;Description automatically generated">
            <a:extLst>
              <a:ext uri="{FF2B5EF4-FFF2-40B4-BE49-F238E27FC236}">
                <a16:creationId xmlns:a16="http://schemas.microsoft.com/office/drawing/2014/main" id="{27D8283C-4035-A346-A10D-2E90FC6731B9}"/>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5239627" y="4633849"/>
            <a:ext cx="3340100" cy="2235200"/>
          </a:xfrm>
          <a:prstGeom prst="rect">
            <a:avLst/>
          </a:prstGeom>
        </p:spPr>
      </p:pic>
      <p:pic>
        <p:nvPicPr>
          <p:cNvPr id="96" name="Picture 95" descr="A blue and white butterfly&#10;&#10;Description automatically generated with low confidence">
            <a:extLst>
              <a:ext uri="{FF2B5EF4-FFF2-40B4-BE49-F238E27FC236}">
                <a16:creationId xmlns:a16="http://schemas.microsoft.com/office/drawing/2014/main" id="{1D76C383-AD19-4B4E-9289-BB3197221FAF}"/>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8910482" y="4616365"/>
            <a:ext cx="3340100" cy="2235200"/>
          </a:xfrm>
          <a:prstGeom prst="rect">
            <a:avLst/>
          </a:prstGeom>
        </p:spPr>
      </p:pic>
      <p:pic>
        <p:nvPicPr>
          <p:cNvPr id="98" name="Picture 97" descr="A butterfly on a flower&#10;&#10;Description automatically generated">
            <a:extLst>
              <a:ext uri="{FF2B5EF4-FFF2-40B4-BE49-F238E27FC236}">
                <a16:creationId xmlns:a16="http://schemas.microsoft.com/office/drawing/2014/main" id="{93059ED6-0FD9-8044-ABD3-BE775A11C696}"/>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140819" y="1145612"/>
            <a:ext cx="3340100" cy="2235200"/>
          </a:xfrm>
          <a:prstGeom prst="rect">
            <a:avLst/>
          </a:prstGeom>
        </p:spPr>
      </p:pic>
      <p:pic>
        <p:nvPicPr>
          <p:cNvPr id="100" name="Picture 99" descr="A butterfly on a flower&#10;&#10;Description automatically generated">
            <a:extLst>
              <a:ext uri="{FF2B5EF4-FFF2-40B4-BE49-F238E27FC236}">
                <a16:creationId xmlns:a16="http://schemas.microsoft.com/office/drawing/2014/main" id="{5FB46B33-5073-4349-AF2E-0F8FA42C2B6A}"/>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3736923" y="1121296"/>
            <a:ext cx="3340100" cy="2235200"/>
          </a:xfrm>
          <a:prstGeom prst="rect">
            <a:avLst/>
          </a:prstGeom>
        </p:spPr>
      </p:pic>
      <p:pic>
        <p:nvPicPr>
          <p:cNvPr id="102" name="Picture 101" descr="A butterfly on a leaf&#10;&#10;Description automatically generated">
            <a:extLst>
              <a:ext uri="{FF2B5EF4-FFF2-40B4-BE49-F238E27FC236}">
                <a16:creationId xmlns:a16="http://schemas.microsoft.com/office/drawing/2014/main" id="{6FC3BF14-D28F-0B44-B934-287F439FD64B}"/>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7332735" y="1145963"/>
            <a:ext cx="3340100" cy="2235200"/>
          </a:xfrm>
          <a:prstGeom prst="rect">
            <a:avLst/>
          </a:prstGeom>
        </p:spPr>
      </p:pic>
      <p:pic>
        <p:nvPicPr>
          <p:cNvPr id="104" name="Picture 103" descr="A butterfly on rocks&#10;&#10;Description automatically generated with medium confidence">
            <a:extLst>
              <a:ext uri="{FF2B5EF4-FFF2-40B4-BE49-F238E27FC236}">
                <a16:creationId xmlns:a16="http://schemas.microsoft.com/office/drawing/2014/main" id="{62C2FD7C-4795-5C47-9275-3EFBCA0C8910}"/>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1664142" y="1636562"/>
            <a:ext cx="3327400" cy="2235200"/>
          </a:xfrm>
          <a:prstGeom prst="rect">
            <a:avLst/>
          </a:prstGeom>
        </p:spPr>
      </p:pic>
      <p:pic>
        <p:nvPicPr>
          <p:cNvPr id="106" name="Picture 105" descr="A butterfly on rocks&#10;&#10;Description automatically generated with medium confidence">
            <a:extLst>
              <a:ext uri="{FF2B5EF4-FFF2-40B4-BE49-F238E27FC236}">
                <a16:creationId xmlns:a16="http://schemas.microsoft.com/office/drawing/2014/main" id="{BF5CA774-07EC-314A-932D-C804A687468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5222920" y="1635082"/>
            <a:ext cx="3327400" cy="2235200"/>
          </a:xfrm>
          <a:prstGeom prst="rect">
            <a:avLst/>
          </a:prstGeom>
        </p:spPr>
      </p:pic>
      <p:pic>
        <p:nvPicPr>
          <p:cNvPr id="108" name="Picture 107" descr="A butterfly on a leaf&#10;&#10;Description automatically generated">
            <a:extLst>
              <a:ext uri="{FF2B5EF4-FFF2-40B4-BE49-F238E27FC236}">
                <a16:creationId xmlns:a16="http://schemas.microsoft.com/office/drawing/2014/main" id="{2B64962E-C7A6-C449-8DE6-ADFA6C3E756B}"/>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825643" y="1635082"/>
            <a:ext cx="3327400" cy="2235200"/>
          </a:xfrm>
          <a:prstGeom prst="rect">
            <a:avLst/>
          </a:prstGeom>
        </p:spPr>
      </p:pic>
      <p:pic>
        <p:nvPicPr>
          <p:cNvPr id="110" name="Picture 109" descr="A butterfly on a flower&#10;&#10;Description automatically generated">
            <a:extLst>
              <a:ext uri="{FF2B5EF4-FFF2-40B4-BE49-F238E27FC236}">
                <a16:creationId xmlns:a16="http://schemas.microsoft.com/office/drawing/2014/main" id="{557A44FB-9607-3F41-9259-4A73D28AD805}"/>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148484" y="2649480"/>
            <a:ext cx="3327400" cy="2235200"/>
          </a:xfrm>
          <a:prstGeom prst="rect">
            <a:avLst/>
          </a:prstGeom>
        </p:spPr>
      </p:pic>
      <p:pic>
        <p:nvPicPr>
          <p:cNvPr id="112" name="Picture 111" descr="A butterfly on a rock&#10;&#10;Description automatically generated">
            <a:extLst>
              <a:ext uri="{FF2B5EF4-FFF2-40B4-BE49-F238E27FC236}">
                <a16:creationId xmlns:a16="http://schemas.microsoft.com/office/drawing/2014/main" id="{20447567-E41A-D14E-8A29-837A6DDD12B5}"/>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3731596" y="2650303"/>
            <a:ext cx="3327400" cy="2235200"/>
          </a:xfrm>
          <a:prstGeom prst="rect">
            <a:avLst/>
          </a:prstGeom>
        </p:spPr>
      </p:pic>
      <p:pic>
        <p:nvPicPr>
          <p:cNvPr id="114" name="Picture 113" descr="A butterfly on a flower&#10;&#10;Description automatically generated">
            <a:extLst>
              <a:ext uri="{FF2B5EF4-FFF2-40B4-BE49-F238E27FC236}">
                <a16:creationId xmlns:a16="http://schemas.microsoft.com/office/drawing/2014/main" id="{1A66E478-103C-D64E-BEB3-09F193D3AE82}"/>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7327680" y="2612318"/>
            <a:ext cx="3327400" cy="2235200"/>
          </a:xfrm>
          <a:prstGeom prst="rect">
            <a:avLst/>
          </a:prstGeom>
        </p:spPr>
      </p:pic>
      <p:pic>
        <p:nvPicPr>
          <p:cNvPr id="116" name="Picture 115" descr="A butterfly on a rock&#10;&#10;Description automatically generated with medium confidence">
            <a:extLst>
              <a:ext uri="{FF2B5EF4-FFF2-40B4-BE49-F238E27FC236}">
                <a16:creationId xmlns:a16="http://schemas.microsoft.com/office/drawing/2014/main" id="{86A06BC8-7DAC-BF45-93FA-36779CD8A4A6}"/>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1802806" y="3150819"/>
            <a:ext cx="3327400" cy="2235200"/>
          </a:xfrm>
          <a:prstGeom prst="rect">
            <a:avLst/>
          </a:prstGeom>
        </p:spPr>
      </p:pic>
      <p:pic>
        <p:nvPicPr>
          <p:cNvPr id="118" name="Picture 117" descr="A butterfly on a rock&#10;&#10;Description automatically generated with low confidence">
            <a:extLst>
              <a:ext uri="{FF2B5EF4-FFF2-40B4-BE49-F238E27FC236}">
                <a16:creationId xmlns:a16="http://schemas.microsoft.com/office/drawing/2014/main" id="{DE42E34E-C9E9-2C48-8F1F-78A24967A91B}"/>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5460526" y="3150819"/>
            <a:ext cx="3327400" cy="2235200"/>
          </a:xfrm>
          <a:prstGeom prst="rect">
            <a:avLst/>
          </a:prstGeom>
        </p:spPr>
      </p:pic>
      <p:pic>
        <p:nvPicPr>
          <p:cNvPr id="120" name="Picture 119" descr="A butterfly on grass&#10;&#10;Description automatically generated with low confidence">
            <a:extLst>
              <a:ext uri="{FF2B5EF4-FFF2-40B4-BE49-F238E27FC236}">
                <a16:creationId xmlns:a16="http://schemas.microsoft.com/office/drawing/2014/main" id="{E56AF14C-A537-084A-B5F2-3D574ADC8495}"/>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9042024" y="3165028"/>
            <a:ext cx="3327400" cy="2235200"/>
          </a:xfrm>
          <a:prstGeom prst="rect">
            <a:avLst/>
          </a:prstGeom>
        </p:spPr>
      </p:pic>
      <p:pic>
        <p:nvPicPr>
          <p:cNvPr id="122" name="Picture 121" descr="A butterfly on a flower&#10;&#10;Description automatically generated">
            <a:extLst>
              <a:ext uri="{FF2B5EF4-FFF2-40B4-BE49-F238E27FC236}">
                <a16:creationId xmlns:a16="http://schemas.microsoft.com/office/drawing/2014/main" id="{05DA8F6F-D43D-8E49-A80B-40DCC52F75C6}"/>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48778" y="4452181"/>
            <a:ext cx="3327400" cy="2235200"/>
          </a:xfrm>
          <a:prstGeom prst="rect">
            <a:avLst/>
          </a:prstGeom>
        </p:spPr>
      </p:pic>
      <p:pic>
        <p:nvPicPr>
          <p:cNvPr id="124" name="Picture 123" descr="A butterfly on a plant&#10;&#10;Description automatically generated with medium confidence">
            <a:extLst>
              <a:ext uri="{FF2B5EF4-FFF2-40B4-BE49-F238E27FC236}">
                <a16:creationId xmlns:a16="http://schemas.microsoft.com/office/drawing/2014/main" id="{692D2DCF-25B2-264A-A6E0-C7659C792882}"/>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3744324" y="4439694"/>
            <a:ext cx="3327400" cy="2235200"/>
          </a:xfrm>
          <a:prstGeom prst="rect">
            <a:avLst/>
          </a:prstGeom>
        </p:spPr>
      </p:pic>
      <p:pic>
        <p:nvPicPr>
          <p:cNvPr id="126" name="Picture 125" descr="A butterfly on a leaf&#10;&#10;Description automatically generated">
            <a:extLst>
              <a:ext uri="{FF2B5EF4-FFF2-40B4-BE49-F238E27FC236}">
                <a16:creationId xmlns:a16="http://schemas.microsoft.com/office/drawing/2014/main" id="{4FA0CC79-816F-274B-9484-D4A0177A5935}"/>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7352362" y="4438476"/>
            <a:ext cx="3327400" cy="2235200"/>
          </a:xfrm>
          <a:prstGeom prst="rect">
            <a:avLst/>
          </a:prstGeom>
        </p:spPr>
      </p:pic>
      <p:pic>
        <p:nvPicPr>
          <p:cNvPr id="128" name="Picture 127" descr="A butterfly on a leaf&#10;&#10;Description automatically generated">
            <a:extLst>
              <a:ext uri="{FF2B5EF4-FFF2-40B4-BE49-F238E27FC236}">
                <a16:creationId xmlns:a16="http://schemas.microsoft.com/office/drawing/2014/main" id="{0A82674B-B863-994D-9E2D-AA87B7471D62}"/>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65275" y="1214569"/>
            <a:ext cx="3327400" cy="2222500"/>
          </a:xfrm>
          <a:prstGeom prst="rect">
            <a:avLst/>
          </a:prstGeom>
        </p:spPr>
      </p:pic>
      <p:pic>
        <p:nvPicPr>
          <p:cNvPr id="130" name="Picture 129" descr="A butterfly on a plant&#10;&#10;Description automatically generated with medium confidence">
            <a:extLst>
              <a:ext uri="{FF2B5EF4-FFF2-40B4-BE49-F238E27FC236}">
                <a16:creationId xmlns:a16="http://schemas.microsoft.com/office/drawing/2014/main" id="{BC204004-AB37-FC45-8358-A718B4E34335}"/>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4558401" y="1241085"/>
            <a:ext cx="3327400" cy="2222500"/>
          </a:xfrm>
          <a:prstGeom prst="rect">
            <a:avLst/>
          </a:prstGeom>
        </p:spPr>
      </p:pic>
      <p:pic>
        <p:nvPicPr>
          <p:cNvPr id="132" name="Picture 131" descr="A butterfly on a plant&#10;&#10;Description automatically generated with medium confidence">
            <a:extLst>
              <a:ext uri="{FF2B5EF4-FFF2-40B4-BE49-F238E27FC236}">
                <a16:creationId xmlns:a16="http://schemas.microsoft.com/office/drawing/2014/main" id="{49AC32A2-F94D-2645-80E1-AF12A6A83B64}"/>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8126831" y="1214569"/>
            <a:ext cx="3327400" cy="2222500"/>
          </a:xfrm>
          <a:prstGeom prst="rect">
            <a:avLst/>
          </a:prstGeom>
        </p:spPr>
      </p:pic>
      <p:pic>
        <p:nvPicPr>
          <p:cNvPr id="134" name="Picture 133" descr="A butterfly on a branch&#10;&#10;Description automatically generated with medium confidence">
            <a:extLst>
              <a:ext uri="{FF2B5EF4-FFF2-40B4-BE49-F238E27FC236}">
                <a16:creationId xmlns:a16="http://schemas.microsoft.com/office/drawing/2014/main" id="{6E4054FC-3A4B-AA43-AC6B-E74599A49133}"/>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339878" y="2594322"/>
            <a:ext cx="3327400" cy="2222500"/>
          </a:xfrm>
          <a:prstGeom prst="rect">
            <a:avLst/>
          </a:prstGeom>
        </p:spPr>
      </p:pic>
      <p:pic>
        <p:nvPicPr>
          <p:cNvPr id="136" name="Picture 135" descr="A butterfly on a rock&#10;&#10;Description automatically generated with medium confidence">
            <a:extLst>
              <a:ext uri="{FF2B5EF4-FFF2-40B4-BE49-F238E27FC236}">
                <a16:creationId xmlns:a16="http://schemas.microsoft.com/office/drawing/2014/main" id="{D8ACF327-6F96-6143-889D-DA2A1A0C569C}"/>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3267508" y="2600197"/>
            <a:ext cx="3327400" cy="2235200"/>
          </a:xfrm>
          <a:prstGeom prst="rect">
            <a:avLst/>
          </a:prstGeom>
        </p:spPr>
      </p:pic>
      <p:pic>
        <p:nvPicPr>
          <p:cNvPr id="138" name="Picture 137" descr="A butterfly on a rock&#10;&#10;Description automatically generated with medium confidence">
            <a:extLst>
              <a:ext uri="{FF2B5EF4-FFF2-40B4-BE49-F238E27FC236}">
                <a16:creationId xmlns:a16="http://schemas.microsoft.com/office/drawing/2014/main" id="{12EF021C-DDB6-5F46-82F3-C9378B83B2B3}"/>
              </a:ext>
            </a:extLst>
          </p:cNvPr>
          <p:cNvPicPr>
            <a:picLocks noChangeAspect="1"/>
          </p:cNvPicPr>
          <p:nvPr/>
        </p:nvPicPr>
        <p:blipFill>
          <a:blip r:embed="rId67">
            <a:extLst>
              <a:ext uri="{28A0092B-C50C-407E-A947-70E740481C1C}">
                <a14:useLocalDpi xmlns:a14="http://schemas.microsoft.com/office/drawing/2010/main" val="0"/>
              </a:ext>
            </a:extLst>
          </a:blip>
          <a:stretch>
            <a:fillRect/>
          </a:stretch>
        </p:blipFill>
        <p:spPr>
          <a:xfrm>
            <a:off x="6862746" y="2612318"/>
            <a:ext cx="3327400" cy="2235200"/>
          </a:xfrm>
          <a:prstGeom prst="rect">
            <a:avLst/>
          </a:prstGeom>
        </p:spPr>
      </p:pic>
      <p:pic>
        <p:nvPicPr>
          <p:cNvPr id="140" name="Picture 139" descr="A butterfly on a leaf&#10;&#10;Description automatically generated">
            <a:extLst>
              <a:ext uri="{FF2B5EF4-FFF2-40B4-BE49-F238E27FC236}">
                <a16:creationId xmlns:a16="http://schemas.microsoft.com/office/drawing/2014/main" id="{002464EB-7ED4-6B40-A9B5-204C1A48D495}"/>
              </a:ext>
            </a:extLst>
          </p:cNvPr>
          <p:cNvPicPr>
            <a:picLocks noChangeAspect="1"/>
          </p:cNvPicPr>
          <p:nvPr/>
        </p:nvPicPr>
        <p:blipFill>
          <a:blip r:embed="rId68">
            <a:extLst>
              <a:ext uri="{28A0092B-C50C-407E-A947-70E740481C1C}">
                <a14:useLocalDpi xmlns:a14="http://schemas.microsoft.com/office/drawing/2010/main" val="0"/>
              </a:ext>
            </a:extLst>
          </a:blip>
          <a:stretch>
            <a:fillRect/>
          </a:stretch>
        </p:blipFill>
        <p:spPr>
          <a:xfrm>
            <a:off x="1300662" y="3289260"/>
            <a:ext cx="3327400" cy="2235200"/>
          </a:xfrm>
          <a:prstGeom prst="rect">
            <a:avLst/>
          </a:prstGeom>
        </p:spPr>
      </p:pic>
      <p:pic>
        <p:nvPicPr>
          <p:cNvPr id="142" name="Picture 141" descr="A butterfly on a log&#10;&#10;Description automatically generated with low confidence">
            <a:extLst>
              <a:ext uri="{FF2B5EF4-FFF2-40B4-BE49-F238E27FC236}">
                <a16:creationId xmlns:a16="http://schemas.microsoft.com/office/drawing/2014/main" id="{C6478CC3-CDB2-F340-8856-FC8114E77BF3}"/>
              </a:ext>
            </a:extLst>
          </p:cNvPr>
          <p:cNvPicPr>
            <a:picLocks noChangeAspect="1"/>
          </p:cNvPicPr>
          <p:nvPr/>
        </p:nvPicPr>
        <p:blipFill>
          <a:blip r:embed="rId69">
            <a:extLst>
              <a:ext uri="{28A0092B-C50C-407E-A947-70E740481C1C}">
                <a14:useLocalDpi xmlns:a14="http://schemas.microsoft.com/office/drawing/2010/main" val="0"/>
              </a:ext>
            </a:extLst>
          </a:blip>
          <a:stretch>
            <a:fillRect/>
          </a:stretch>
        </p:blipFill>
        <p:spPr>
          <a:xfrm>
            <a:off x="4921240" y="3289169"/>
            <a:ext cx="3327400" cy="2235200"/>
          </a:xfrm>
          <a:prstGeom prst="rect">
            <a:avLst/>
          </a:prstGeom>
        </p:spPr>
      </p:pic>
      <p:pic>
        <p:nvPicPr>
          <p:cNvPr id="144" name="Picture 143" descr="A butterfly on a flower&#10;&#10;Description automatically generated">
            <a:extLst>
              <a:ext uri="{FF2B5EF4-FFF2-40B4-BE49-F238E27FC236}">
                <a16:creationId xmlns:a16="http://schemas.microsoft.com/office/drawing/2014/main" id="{1320DAE8-933E-5E45-A25B-1321B151D945}"/>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8553993" y="3275791"/>
            <a:ext cx="3327400" cy="2235200"/>
          </a:xfrm>
          <a:prstGeom prst="rect">
            <a:avLst/>
          </a:prstGeom>
        </p:spPr>
      </p:pic>
      <p:pic>
        <p:nvPicPr>
          <p:cNvPr id="146" name="Picture 145" descr="A butterfly on a leaf&#10;&#10;Description automatically generated">
            <a:extLst>
              <a:ext uri="{FF2B5EF4-FFF2-40B4-BE49-F238E27FC236}">
                <a16:creationId xmlns:a16="http://schemas.microsoft.com/office/drawing/2014/main" id="{197F31B9-7F80-0D4B-825F-BD6D8E569F09}"/>
              </a:ext>
            </a:extLst>
          </p:cNvPr>
          <p:cNvPicPr>
            <a:picLocks noChangeAspect="1"/>
          </p:cNvPicPr>
          <p:nvPr/>
        </p:nvPicPr>
        <p:blipFill>
          <a:blip r:embed="rId71">
            <a:extLst>
              <a:ext uri="{28A0092B-C50C-407E-A947-70E740481C1C}">
                <a14:useLocalDpi xmlns:a14="http://schemas.microsoft.com/office/drawing/2010/main" val="0"/>
              </a:ext>
            </a:extLst>
          </a:blip>
          <a:stretch>
            <a:fillRect/>
          </a:stretch>
        </p:blipFill>
        <p:spPr>
          <a:xfrm>
            <a:off x="160469" y="4403899"/>
            <a:ext cx="3327400" cy="2235200"/>
          </a:xfrm>
          <a:prstGeom prst="rect">
            <a:avLst/>
          </a:prstGeom>
        </p:spPr>
      </p:pic>
      <p:pic>
        <p:nvPicPr>
          <p:cNvPr id="148" name="Picture 147" descr="A moth on a rock&#10;&#10;Description automatically generated with medium confidence">
            <a:extLst>
              <a:ext uri="{FF2B5EF4-FFF2-40B4-BE49-F238E27FC236}">
                <a16:creationId xmlns:a16="http://schemas.microsoft.com/office/drawing/2014/main" id="{57816C52-8FFA-CD4C-A3DA-4950B441976A}"/>
              </a:ext>
            </a:extLst>
          </p:cNvPr>
          <p:cNvPicPr>
            <a:picLocks noChangeAspect="1"/>
          </p:cNvPicPr>
          <p:nvPr/>
        </p:nvPicPr>
        <p:blipFill>
          <a:blip r:embed="rId72">
            <a:extLst>
              <a:ext uri="{28A0092B-C50C-407E-A947-70E740481C1C}">
                <a14:useLocalDpi xmlns:a14="http://schemas.microsoft.com/office/drawing/2010/main" val="0"/>
              </a:ext>
            </a:extLst>
          </a:blip>
          <a:stretch>
            <a:fillRect/>
          </a:stretch>
        </p:blipFill>
        <p:spPr>
          <a:xfrm>
            <a:off x="3706914" y="4388893"/>
            <a:ext cx="3327400" cy="2235200"/>
          </a:xfrm>
          <a:prstGeom prst="rect">
            <a:avLst/>
          </a:prstGeom>
        </p:spPr>
      </p:pic>
      <p:pic>
        <p:nvPicPr>
          <p:cNvPr id="150" name="Picture 149" descr="A picture containing tree, lizard, close&#10;&#10;Description automatically generated">
            <a:extLst>
              <a:ext uri="{FF2B5EF4-FFF2-40B4-BE49-F238E27FC236}">
                <a16:creationId xmlns:a16="http://schemas.microsoft.com/office/drawing/2014/main" id="{3BF6E9AA-40B8-6046-BD00-49B513B2783C}"/>
              </a:ext>
            </a:extLst>
          </p:cNvPr>
          <p:cNvPicPr>
            <a:picLocks noChangeAspect="1"/>
          </p:cNvPicPr>
          <p:nvPr/>
        </p:nvPicPr>
        <p:blipFill>
          <a:blip r:embed="rId73">
            <a:extLst>
              <a:ext uri="{28A0092B-C50C-407E-A947-70E740481C1C}">
                <a14:useLocalDpi xmlns:a14="http://schemas.microsoft.com/office/drawing/2010/main" val="0"/>
              </a:ext>
            </a:extLst>
          </a:blip>
          <a:stretch>
            <a:fillRect/>
          </a:stretch>
        </p:blipFill>
        <p:spPr>
          <a:xfrm>
            <a:off x="7263052" y="4390577"/>
            <a:ext cx="3327400" cy="2235200"/>
          </a:xfrm>
          <a:prstGeom prst="rect">
            <a:avLst/>
          </a:prstGeom>
        </p:spPr>
      </p:pic>
      <p:pic>
        <p:nvPicPr>
          <p:cNvPr id="152" name="Picture 151" descr="A picture containing insect, close&#10;&#10;Description automatically generated">
            <a:extLst>
              <a:ext uri="{FF2B5EF4-FFF2-40B4-BE49-F238E27FC236}">
                <a16:creationId xmlns:a16="http://schemas.microsoft.com/office/drawing/2014/main" id="{C6CBFF16-078C-A645-91AD-3D83229D7084}"/>
              </a:ext>
            </a:extLst>
          </p:cNvPr>
          <p:cNvPicPr>
            <a:picLocks noChangeAspect="1"/>
          </p:cNvPicPr>
          <p:nvPr/>
        </p:nvPicPr>
        <p:blipFill>
          <a:blip r:embed="rId74">
            <a:extLst>
              <a:ext uri="{28A0092B-C50C-407E-A947-70E740481C1C}">
                <a14:useLocalDpi xmlns:a14="http://schemas.microsoft.com/office/drawing/2010/main" val="0"/>
              </a:ext>
            </a:extLst>
          </a:blip>
          <a:stretch>
            <a:fillRect/>
          </a:stretch>
        </p:blipFill>
        <p:spPr>
          <a:xfrm>
            <a:off x="-1486" y="1147007"/>
            <a:ext cx="3327400" cy="2235200"/>
          </a:xfrm>
          <a:prstGeom prst="rect">
            <a:avLst/>
          </a:prstGeom>
        </p:spPr>
      </p:pic>
      <p:pic>
        <p:nvPicPr>
          <p:cNvPr id="154" name="Picture 153" descr="A moth on a tree&#10;&#10;Description automatically generated with medium confidence">
            <a:extLst>
              <a:ext uri="{FF2B5EF4-FFF2-40B4-BE49-F238E27FC236}">
                <a16:creationId xmlns:a16="http://schemas.microsoft.com/office/drawing/2014/main" id="{FB353C45-DA75-E946-9978-3A53B117872A}"/>
              </a:ext>
            </a:extLst>
          </p:cNvPr>
          <p:cNvPicPr>
            <a:picLocks noChangeAspect="1"/>
          </p:cNvPicPr>
          <p:nvPr/>
        </p:nvPicPr>
        <p:blipFill>
          <a:blip r:embed="rId75">
            <a:extLst>
              <a:ext uri="{28A0092B-C50C-407E-A947-70E740481C1C}">
                <a14:useLocalDpi xmlns:a14="http://schemas.microsoft.com/office/drawing/2010/main" val="0"/>
              </a:ext>
            </a:extLst>
          </a:blip>
          <a:stretch>
            <a:fillRect/>
          </a:stretch>
        </p:blipFill>
        <p:spPr>
          <a:xfrm>
            <a:off x="3619077" y="1133452"/>
            <a:ext cx="3327400" cy="2235200"/>
          </a:xfrm>
          <a:prstGeom prst="rect">
            <a:avLst/>
          </a:prstGeom>
        </p:spPr>
      </p:pic>
      <p:pic>
        <p:nvPicPr>
          <p:cNvPr id="156" name="Picture 155" descr="A butterfly on a flower&#10;&#10;Description automatically generated">
            <a:extLst>
              <a:ext uri="{FF2B5EF4-FFF2-40B4-BE49-F238E27FC236}">
                <a16:creationId xmlns:a16="http://schemas.microsoft.com/office/drawing/2014/main" id="{33BE1D22-52AE-064D-96C6-82C9224526F3}"/>
              </a:ext>
            </a:extLst>
          </p:cNvPr>
          <p:cNvPicPr>
            <a:picLocks noChangeAspect="1"/>
          </p:cNvPicPr>
          <p:nvPr/>
        </p:nvPicPr>
        <p:blipFill>
          <a:blip r:embed="rId76">
            <a:extLst>
              <a:ext uri="{28A0092B-C50C-407E-A947-70E740481C1C}">
                <a14:useLocalDpi xmlns:a14="http://schemas.microsoft.com/office/drawing/2010/main" val="0"/>
              </a:ext>
            </a:extLst>
          </a:blip>
          <a:stretch>
            <a:fillRect/>
          </a:stretch>
        </p:blipFill>
        <p:spPr>
          <a:xfrm>
            <a:off x="7161943" y="1133997"/>
            <a:ext cx="3327400" cy="2235200"/>
          </a:xfrm>
          <a:prstGeom prst="rect">
            <a:avLst/>
          </a:prstGeom>
        </p:spPr>
      </p:pic>
      <p:sp>
        <p:nvSpPr>
          <p:cNvPr id="2" name="TextBox 1">
            <a:extLst>
              <a:ext uri="{FF2B5EF4-FFF2-40B4-BE49-F238E27FC236}">
                <a16:creationId xmlns:a16="http://schemas.microsoft.com/office/drawing/2014/main" id="{2624CAF9-7570-9343-AF85-CE177641A86B}"/>
              </a:ext>
            </a:extLst>
          </p:cNvPr>
          <p:cNvSpPr txBox="1"/>
          <p:nvPr/>
        </p:nvSpPr>
        <p:spPr>
          <a:xfrm>
            <a:off x="3631257" y="3384014"/>
            <a:ext cx="5298884" cy="33239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a:r>
              <a:rPr lang="el-GR" sz="4800" b="1" dirty="0">
                <a:solidFill>
                  <a:schemeClr val="bg1"/>
                </a:solidFill>
              </a:rPr>
              <a:t>Υπάρχουν 75 </a:t>
            </a:r>
            <a:endParaRPr lang="en-GB" sz="4800" b="1" dirty="0">
              <a:solidFill>
                <a:schemeClr val="bg1"/>
              </a:solidFill>
            </a:endParaRPr>
          </a:p>
          <a:p>
            <a:pPr algn="ctr"/>
            <a:r>
              <a:rPr lang="el-GR" sz="4800" b="1" dirty="0">
                <a:solidFill>
                  <a:schemeClr val="bg1"/>
                </a:solidFill>
              </a:rPr>
              <a:t>διαφορετικά </a:t>
            </a:r>
            <a:endParaRPr lang="en-GB" sz="4800" b="1" dirty="0">
              <a:solidFill>
                <a:schemeClr val="bg1"/>
              </a:solidFill>
            </a:endParaRPr>
          </a:p>
          <a:p>
            <a:pPr algn="ctr"/>
            <a:r>
              <a:rPr lang="el-GR" sz="4800" b="1" dirty="0">
                <a:solidFill>
                  <a:schemeClr val="bg1"/>
                </a:solidFill>
              </a:rPr>
              <a:t>είδη πεταλούδων </a:t>
            </a:r>
            <a:endParaRPr lang="en-GB" sz="4800" b="1" dirty="0">
              <a:solidFill>
                <a:schemeClr val="bg1"/>
              </a:solidFill>
            </a:endParaRPr>
          </a:p>
          <a:p>
            <a:pPr algn="ctr"/>
            <a:r>
              <a:rPr lang="el-GR" sz="4800" b="1" dirty="0">
                <a:solidFill>
                  <a:schemeClr val="bg1"/>
                </a:solidFill>
              </a:rPr>
              <a:t>στην Κέρκυρα</a:t>
            </a:r>
            <a:endParaRPr lang="en-GB" sz="4800" b="1" dirty="0">
              <a:solidFill>
                <a:schemeClr val="bg1"/>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Century Gothic"/>
              <a:ea typeface="Century Gothic"/>
              <a:cs typeface="Century Gothic"/>
              <a:sym typeface="Century Gothic"/>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ppt_x"/>
                                          </p:val>
                                        </p:tav>
                                        <p:tav tm="100000">
                                          <p:val>
                                            <p:strVal val="#ppt_x"/>
                                          </p:val>
                                        </p:tav>
                                      </p:tavLst>
                                    </p:anim>
                                    <p:anim calcmode="lin" valueType="num">
                                      <p:cBhvr additive="base">
                                        <p:cTn id="7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ppt_x"/>
                                          </p:val>
                                        </p:tav>
                                        <p:tav tm="100000">
                                          <p:val>
                                            <p:strVal val="#ppt_x"/>
                                          </p:val>
                                        </p:tav>
                                      </p:tavLst>
                                    </p:anim>
                                    <p:anim calcmode="lin" valueType="num">
                                      <p:cBhvr additive="base">
                                        <p:cTn id="8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500" fill="hold"/>
                                        <p:tgtEl>
                                          <p:spTgt spid="34"/>
                                        </p:tgtEl>
                                        <p:attrNameLst>
                                          <p:attrName>ppt_x</p:attrName>
                                        </p:attrNameLst>
                                      </p:cBhvr>
                                      <p:tavLst>
                                        <p:tav tm="0">
                                          <p:val>
                                            <p:strVal val="#ppt_x"/>
                                          </p:val>
                                        </p:tav>
                                        <p:tav tm="100000">
                                          <p:val>
                                            <p:strVal val="#ppt_x"/>
                                          </p:val>
                                        </p:tav>
                                      </p:tavLst>
                                    </p:anim>
                                    <p:anim calcmode="lin" valueType="num">
                                      <p:cBhvr additive="base">
                                        <p:cTn id="9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additive="base">
                                        <p:cTn id="97" dur="500" fill="hold"/>
                                        <p:tgtEl>
                                          <p:spTgt spid="36"/>
                                        </p:tgtEl>
                                        <p:attrNameLst>
                                          <p:attrName>ppt_x</p:attrName>
                                        </p:attrNameLst>
                                      </p:cBhvr>
                                      <p:tavLst>
                                        <p:tav tm="0">
                                          <p:val>
                                            <p:strVal val="#ppt_x"/>
                                          </p:val>
                                        </p:tav>
                                        <p:tav tm="100000">
                                          <p:val>
                                            <p:strVal val="#ppt_x"/>
                                          </p:val>
                                        </p:tav>
                                      </p:tavLst>
                                    </p:anim>
                                    <p:anim calcmode="lin" valueType="num">
                                      <p:cBhvr additive="base">
                                        <p:cTn id="9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additive="base">
                                        <p:cTn id="103" dur="500" fill="hold"/>
                                        <p:tgtEl>
                                          <p:spTgt spid="38"/>
                                        </p:tgtEl>
                                        <p:attrNameLst>
                                          <p:attrName>ppt_x</p:attrName>
                                        </p:attrNameLst>
                                      </p:cBhvr>
                                      <p:tavLst>
                                        <p:tav tm="0">
                                          <p:val>
                                            <p:strVal val="#ppt_x"/>
                                          </p:val>
                                        </p:tav>
                                        <p:tav tm="100000">
                                          <p:val>
                                            <p:strVal val="#ppt_x"/>
                                          </p:val>
                                        </p:tav>
                                      </p:tavLst>
                                    </p:anim>
                                    <p:anim calcmode="lin" valueType="num">
                                      <p:cBhvr additive="base">
                                        <p:cTn id="10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40"/>
                                        </p:tgtEl>
                                        <p:attrNameLst>
                                          <p:attrName>style.visibility</p:attrName>
                                        </p:attrNameLst>
                                      </p:cBhvr>
                                      <p:to>
                                        <p:strVal val="visible"/>
                                      </p:to>
                                    </p:set>
                                    <p:anim calcmode="lin" valueType="num">
                                      <p:cBhvr additive="base">
                                        <p:cTn id="109" dur="500" fill="hold"/>
                                        <p:tgtEl>
                                          <p:spTgt spid="40"/>
                                        </p:tgtEl>
                                        <p:attrNameLst>
                                          <p:attrName>ppt_x</p:attrName>
                                        </p:attrNameLst>
                                      </p:cBhvr>
                                      <p:tavLst>
                                        <p:tav tm="0">
                                          <p:val>
                                            <p:strVal val="#ppt_x"/>
                                          </p:val>
                                        </p:tav>
                                        <p:tav tm="100000">
                                          <p:val>
                                            <p:strVal val="#ppt_x"/>
                                          </p:val>
                                        </p:tav>
                                      </p:tavLst>
                                    </p:anim>
                                    <p:anim calcmode="lin" valueType="num">
                                      <p:cBhvr additive="base">
                                        <p:cTn id="11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additive="base">
                                        <p:cTn id="115" dur="500" fill="hold"/>
                                        <p:tgtEl>
                                          <p:spTgt spid="42"/>
                                        </p:tgtEl>
                                        <p:attrNameLst>
                                          <p:attrName>ppt_x</p:attrName>
                                        </p:attrNameLst>
                                      </p:cBhvr>
                                      <p:tavLst>
                                        <p:tav tm="0">
                                          <p:val>
                                            <p:strVal val="#ppt_x"/>
                                          </p:val>
                                        </p:tav>
                                        <p:tav tm="100000">
                                          <p:val>
                                            <p:strVal val="#ppt_x"/>
                                          </p:val>
                                        </p:tav>
                                      </p:tavLst>
                                    </p:anim>
                                    <p:anim calcmode="lin" valueType="num">
                                      <p:cBhvr additive="base">
                                        <p:cTn id="116"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additive="base">
                                        <p:cTn id="121" dur="500" fill="hold"/>
                                        <p:tgtEl>
                                          <p:spTgt spid="44"/>
                                        </p:tgtEl>
                                        <p:attrNameLst>
                                          <p:attrName>ppt_x</p:attrName>
                                        </p:attrNameLst>
                                      </p:cBhvr>
                                      <p:tavLst>
                                        <p:tav tm="0">
                                          <p:val>
                                            <p:strVal val="#ppt_x"/>
                                          </p:val>
                                        </p:tav>
                                        <p:tav tm="100000">
                                          <p:val>
                                            <p:strVal val="#ppt_x"/>
                                          </p:val>
                                        </p:tav>
                                      </p:tavLst>
                                    </p:anim>
                                    <p:anim calcmode="lin" valueType="num">
                                      <p:cBhvr additive="base">
                                        <p:cTn id="12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46"/>
                                        </p:tgtEl>
                                        <p:attrNameLst>
                                          <p:attrName>style.visibility</p:attrName>
                                        </p:attrNameLst>
                                      </p:cBhvr>
                                      <p:to>
                                        <p:strVal val="visible"/>
                                      </p:to>
                                    </p:set>
                                    <p:anim calcmode="lin" valueType="num">
                                      <p:cBhvr additive="base">
                                        <p:cTn id="127" dur="500" fill="hold"/>
                                        <p:tgtEl>
                                          <p:spTgt spid="46"/>
                                        </p:tgtEl>
                                        <p:attrNameLst>
                                          <p:attrName>ppt_x</p:attrName>
                                        </p:attrNameLst>
                                      </p:cBhvr>
                                      <p:tavLst>
                                        <p:tav tm="0">
                                          <p:val>
                                            <p:strVal val="#ppt_x"/>
                                          </p:val>
                                        </p:tav>
                                        <p:tav tm="100000">
                                          <p:val>
                                            <p:strVal val="#ppt_x"/>
                                          </p:val>
                                        </p:tav>
                                      </p:tavLst>
                                    </p:anim>
                                    <p:anim calcmode="lin" valueType="num">
                                      <p:cBhvr additive="base">
                                        <p:cTn id="12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48"/>
                                        </p:tgtEl>
                                        <p:attrNameLst>
                                          <p:attrName>style.visibility</p:attrName>
                                        </p:attrNameLst>
                                      </p:cBhvr>
                                      <p:to>
                                        <p:strVal val="visible"/>
                                      </p:to>
                                    </p:set>
                                    <p:anim calcmode="lin" valueType="num">
                                      <p:cBhvr additive="base">
                                        <p:cTn id="133" dur="500" fill="hold"/>
                                        <p:tgtEl>
                                          <p:spTgt spid="48"/>
                                        </p:tgtEl>
                                        <p:attrNameLst>
                                          <p:attrName>ppt_x</p:attrName>
                                        </p:attrNameLst>
                                      </p:cBhvr>
                                      <p:tavLst>
                                        <p:tav tm="0">
                                          <p:val>
                                            <p:strVal val="#ppt_x"/>
                                          </p:val>
                                        </p:tav>
                                        <p:tav tm="100000">
                                          <p:val>
                                            <p:strVal val="#ppt_x"/>
                                          </p:val>
                                        </p:tav>
                                      </p:tavLst>
                                    </p:anim>
                                    <p:anim calcmode="lin" valueType="num">
                                      <p:cBhvr additive="base">
                                        <p:cTn id="13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additive="base">
                                        <p:cTn id="139" dur="500" fill="hold"/>
                                        <p:tgtEl>
                                          <p:spTgt spid="50"/>
                                        </p:tgtEl>
                                        <p:attrNameLst>
                                          <p:attrName>ppt_x</p:attrName>
                                        </p:attrNameLst>
                                      </p:cBhvr>
                                      <p:tavLst>
                                        <p:tav tm="0">
                                          <p:val>
                                            <p:strVal val="#ppt_x"/>
                                          </p:val>
                                        </p:tav>
                                        <p:tav tm="100000">
                                          <p:val>
                                            <p:strVal val="#ppt_x"/>
                                          </p:val>
                                        </p:tav>
                                      </p:tavLst>
                                    </p:anim>
                                    <p:anim calcmode="lin" valueType="num">
                                      <p:cBhvr additive="base">
                                        <p:cTn id="14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nodeType="clickEffect">
                                  <p:stCondLst>
                                    <p:cond delay="0"/>
                                  </p:stCondLst>
                                  <p:childTnLst>
                                    <p:set>
                                      <p:cBhvr>
                                        <p:cTn id="144" dur="1" fill="hold">
                                          <p:stCondLst>
                                            <p:cond delay="0"/>
                                          </p:stCondLst>
                                        </p:cTn>
                                        <p:tgtEl>
                                          <p:spTgt spid="52"/>
                                        </p:tgtEl>
                                        <p:attrNameLst>
                                          <p:attrName>style.visibility</p:attrName>
                                        </p:attrNameLst>
                                      </p:cBhvr>
                                      <p:to>
                                        <p:strVal val="visible"/>
                                      </p:to>
                                    </p:set>
                                    <p:anim calcmode="lin" valueType="num">
                                      <p:cBhvr additive="base">
                                        <p:cTn id="145" dur="500" fill="hold"/>
                                        <p:tgtEl>
                                          <p:spTgt spid="52"/>
                                        </p:tgtEl>
                                        <p:attrNameLst>
                                          <p:attrName>ppt_x</p:attrName>
                                        </p:attrNameLst>
                                      </p:cBhvr>
                                      <p:tavLst>
                                        <p:tav tm="0">
                                          <p:val>
                                            <p:strVal val="#ppt_x"/>
                                          </p:val>
                                        </p:tav>
                                        <p:tav tm="100000">
                                          <p:val>
                                            <p:strVal val="#ppt_x"/>
                                          </p:val>
                                        </p:tav>
                                      </p:tavLst>
                                    </p:anim>
                                    <p:anim calcmode="lin" valueType="num">
                                      <p:cBhvr additive="base">
                                        <p:cTn id="146"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nodeType="clickEffect">
                                  <p:stCondLst>
                                    <p:cond delay="0"/>
                                  </p:stCondLst>
                                  <p:childTnLst>
                                    <p:set>
                                      <p:cBhvr>
                                        <p:cTn id="150" dur="1" fill="hold">
                                          <p:stCondLst>
                                            <p:cond delay="0"/>
                                          </p:stCondLst>
                                        </p:cTn>
                                        <p:tgtEl>
                                          <p:spTgt spid="54"/>
                                        </p:tgtEl>
                                        <p:attrNameLst>
                                          <p:attrName>style.visibility</p:attrName>
                                        </p:attrNameLst>
                                      </p:cBhvr>
                                      <p:to>
                                        <p:strVal val="visible"/>
                                      </p:to>
                                    </p:set>
                                    <p:anim calcmode="lin" valueType="num">
                                      <p:cBhvr additive="base">
                                        <p:cTn id="151" dur="500" fill="hold"/>
                                        <p:tgtEl>
                                          <p:spTgt spid="54"/>
                                        </p:tgtEl>
                                        <p:attrNameLst>
                                          <p:attrName>ppt_x</p:attrName>
                                        </p:attrNameLst>
                                      </p:cBhvr>
                                      <p:tavLst>
                                        <p:tav tm="0">
                                          <p:val>
                                            <p:strVal val="#ppt_x"/>
                                          </p:val>
                                        </p:tav>
                                        <p:tav tm="100000">
                                          <p:val>
                                            <p:strVal val="#ppt_x"/>
                                          </p:val>
                                        </p:tav>
                                      </p:tavLst>
                                    </p:anim>
                                    <p:anim calcmode="lin" valueType="num">
                                      <p:cBhvr additive="base">
                                        <p:cTn id="152"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nodeType="clickEffect">
                                  <p:stCondLst>
                                    <p:cond delay="0"/>
                                  </p:stCondLst>
                                  <p:childTnLst>
                                    <p:set>
                                      <p:cBhvr>
                                        <p:cTn id="156" dur="1" fill="hold">
                                          <p:stCondLst>
                                            <p:cond delay="0"/>
                                          </p:stCondLst>
                                        </p:cTn>
                                        <p:tgtEl>
                                          <p:spTgt spid="56"/>
                                        </p:tgtEl>
                                        <p:attrNameLst>
                                          <p:attrName>style.visibility</p:attrName>
                                        </p:attrNameLst>
                                      </p:cBhvr>
                                      <p:to>
                                        <p:strVal val="visible"/>
                                      </p:to>
                                    </p:set>
                                    <p:anim calcmode="lin" valueType="num">
                                      <p:cBhvr additive="base">
                                        <p:cTn id="157" dur="500" fill="hold"/>
                                        <p:tgtEl>
                                          <p:spTgt spid="56"/>
                                        </p:tgtEl>
                                        <p:attrNameLst>
                                          <p:attrName>ppt_x</p:attrName>
                                        </p:attrNameLst>
                                      </p:cBhvr>
                                      <p:tavLst>
                                        <p:tav tm="0">
                                          <p:val>
                                            <p:strVal val="#ppt_x"/>
                                          </p:val>
                                        </p:tav>
                                        <p:tav tm="100000">
                                          <p:val>
                                            <p:strVal val="#ppt_x"/>
                                          </p:val>
                                        </p:tav>
                                      </p:tavLst>
                                    </p:anim>
                                    <p:anim calcmode="lin" valueType="num">
                                      <p:cBhvr additive="base">
                                        <p:cTn id="15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nodeType="clickEffect">
                                  <p:stCondLst>
                                    <p:cond delay="0"/>
                                  </p:stCondLst>
                                  <p:childTnLst>
                                    <p:set>
                                      <p:cBhvr>
                                        <p:cTn id="162" dur="1" fill="hold">
                                          <p:stCondLst>
                                            <p:cond delay="0"/>
                                          </p:stCondLst>
                                        </p:cTn>
                                        <p:tgtEl>
                                          <p:spTgt spid="58"/>
                                        </p:tgtEl>
                                        <p:attrNameLst>
                                          <p:attrName>style.visibility</p:attrName>
                                        </p:attrNameLst>
                                      </p:cBhvr>
                                      <p:to>
                                        <p:strVal val="visible"/>
                                      </p:to>
                                    </p:set>
                                    <p:anim calcmode="lin" valueType="num">
                                      <p:cBhvr additive="base">
                                        <p:cTn id="163" dur="500" fill="hold"/>
                                        <p:tgtEl>
                                          <p:spTgt spid="58"/>
                                        </p:tgtEl>
                                        <p:attrNameLst>
                                          <p:attrName>ppt_x</p:attrName>
                                        </p:attrNameLst>
                                      </p:cBhvr>
                                      <p:tavLst>
                                        <p:tav tm="0">
                                          <p:val>
                                            <p:strVal val="#ppt_x"/>
                                          </p:val>
                                        </p:tav>
                                        <p:tav tm="100000">
                                          <p:val>
                                            <p:strVal val="#ppt_x"/>
                                          </p:val>
                                        </p:tav>
                                      </p:tavLst>
                                    </p:anim>
                                    <p:anim calcmode="lin" valueType="num">
                                      <p:cBhvr additive="base">
                                        <p:cTn id="164"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nodeType="clickEffect">
                                  <p:stCondLst>
                                    <p:cond delay="0"/>
                                  </p:stCondLst>
                                  <p:childTnLst>
                                    <p:set>
                                      <p:cBhvr>
                                        <p:cTn id="168" dur="1" fill="hold">
                                          <p:stCondLst>
                                            <p:cond delay="0"/>
                                          </p:stCondLst>
                                        </p:cTn>
                                        <p:tgtEl>
                                          <p:spTgt spid="60"/>
                                        </p:tgtEl>
                                        <p:attrNameLst>
                                          <p:attrName>style.visibility</p:attrName>
                                        </p:attrNameLst>
                                      </p:cBhvr>
                                      <p:to>
                                        <p:strVal val="visible"/>
                                      </p:to>
                                    </p:set>
                                    <p:anim calcmode="lin" valueType="num">
                                      <p:cBhvr additive="base">
                                        <p:cTn id="169" dur="500" fill="hold"/>
                                        <p:tgtEl>
                                          <p:spTgt spid="60"/>
                                        </p:tgtEl>
                                        <p:attrNameLst>
                                          <p:attrName>ppt_x</p:attrName>
                                        </p:attrNameLst>
                                      </p:cBhvr>
                                      <p:tavLst>
                                        <p:tav tm="0">
                                          <p:val>
                                            <p:strVal val="#ppt_x"/>
                                          </p:val>
                                        </p:tav>
                                        <p:tav tm="100000">
                                          <p:val>
                                            <p:strVal val="#ppt_x"/>
                                          </p:val>
                                        </p:tav>
                                      </p:tavLst>
                                    </p:anim>
                                    <p:anim calcmode="lin" valueType="num">
                                      <p:cBhvr additive="base">
                                        <p:cTn id="17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nodeType="clickEffect">
                                  <p:stCondLst>
                                    <p:cond delay="0"/>
                                  </p:stCondLst>
                                  <p:childTnLst>
                                    <p:set>
                                      <p:cBhvr>
                                        <p:cTn id="174" dur="1" fill="hold">
                                          <p:stCondLst>
                                            <p:cond delay="0"/>
                                          </p:stCondLst>
                                        </p:cTn>
                                        <p:tgtEl>
                                          <p:spTgt spid="62"/>
                                        </p:tgtEl>
                                        <p:attrNameLst>
                                          <p:attrName>style.visibility</p:attrName>
                                        </p:attrNameLst>
                                      </p:cBhvr>
                                      <p:to>
                                        <p:strVal val="visible"/>
                                      </p:to>
                                    </p:set>
                                    <p:anim calcmode="lin" valueType="num">
                                      <p:cBhvr additive="base">
                                        <p:cTn id="175" dur="500" fill="hold"/>
                                        <p:tgtEl>
                                          <p:spTgt spid="62"/>
                                        </p:tgtEl>
                                        <p:attrNameLst>
                                          <p:attrName>ppt_x</p:attrName>
                                        </p:attrNameLst>
                                      </p:cBhvr>
                                      <p:tavLst>
                                        <p:tav tm="0">
                                          <p:val>
                                            <p:strVal val="#ppt_x"/>
                                          </p:val>
                                        </p:tav>
                                        <p:tav tm="100000">
                                          <p:val>
                                            <p:strVal val="#ppt_x"/>
                                          </p:val>
                                        </p:tav>
                                      </p:tavLst>
                                    </p:anim>
                                    <p:anim calcmode="lin" valueType="num">
                                      <p:cBhvr additive="base">
                                        <p:cTn id="176"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2" presetClass="entr" presetSubtype="4" fill="hold" nodeType="clickEffect">
                                  <p:stCondLst>
                                    <p:cond delay="0"/>
                                  </p:stCondLst>
                                  <p:childTnLst>
                                    <p:set>
                                      <p:cBhvr>
                                        <p:cTn id="180" dur="1" fill="hold">
                                          <p:stCondLst>
                                            <p:cond delay="0"/>
                                          </p:stCondLst>
                                        </p:cTn>
                                        <p:tgtEl>
                                          <p:spTgt spid="64"/>
                                        </p:tgtEl>
                                        <p:attrNameLst>
                                          <p:attrName>style.visibility</p:attrName>
                                        </p:attrNameLst>
                                      </p:cBhvr>
                                      <p:to>
                                        <p:strVal val="visible"/>
                                      </p:to>
                                    </p:set>
                                    <p:anim calcmode="lin" valueType="num">
                                      <p:cBhvr additive="base">
                                        <p:cTn id="181" dur="500" fill="hold"/>
                                        <p:tgtEl>
                                          <p:spTgt spid="64"/>
                                        </p:tgtEl>
                                        <p:attrNameLst>
                                          <p:attrName>ppt_x</p:attrName>
                                        </p:attrNameLst>
                                      </p:cBhvr>
                                      <p:tavLst>
                                        <p:tav tm="0">
                                          <p:val>
                                            <p:strVal val="#ppt_x"/>
                                          </p:val>
                                        </p:tav>
                                        <p:tav tm="100000">
                                          <p:val>
                                            <p:strVal val="#ppt_x"/>
                                          </p:val>
                                        </p:tav>
                                      </p:tavLst>
                                    </p:anim>
                                    <p:anim calcmode="lin" valueType="num">
                                      <p:cBhvr additive="base">
                                        <p:cTn id="182"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nodeType="clickEffect">
                                  <p:stCondLst>
                                    <p:cond delay="0"/>
                                  </p:stCondLst>
                                  <p:childTnLst>
                                    <p:set>
                                      <p:cBhvr>
                                        <p:cTn id="186" dur="1" fill="hold">
                                          <p:stCondLst>
                                            <p:cond delay="0"/>
                                          </p:stCondLst>
                                        </p:cTn>
                                        <p:tgtEl>
                                          <p:spTgt spid="66"/>
                                        </p:tgtEl>
                                        <p:attrNameLst>
                                          <p:attrName>style.visibility</p:attrName>
                                        </p:attrNameLst>
                                      </p:cBhvr>
                                      <p:to>
                                        <p:strVal val="visible"/>
                                      </p:to>
                                    </p:set>
                                    <p:anim calcmode="lin" valueType="num">
                                      <p:cBhvr additive="base">
                                        <p:cTn id="187" dur="500" fill="hold"/>
                                        <p:tgtEl>
                                          <p:spTgt spid="66"/>
                                        </p:tgtEl>
                                        <p:attrNameLst>
                                          <p:attrName>ppt_x</p:attrName>
                                        </p:attrNameLst>
                                      </p:cBhvr>
                                      <p:tavLst>
                                        <p:tav tm="0">
                                          <p:val>
                                            <p:strVal val="#ppt_x"/>
                                          </p:val>
                                        </p:tav>
                                        <p:tav tm="100000">
                                          <p:val>
                                            <p:strVal val="#ppt_x"/>
                                          </p:val>
                                        </p:tav>
                                      </p:tavLst>
                                    </p:anim>
                                    <p:anim calcmode="lin" valueType="num">
                                      <p:cBhvr additive="base">
                                        <p:cTn id="188"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nodeType="clickEffect">
                                  <p:stCondLst>
                                    <p:cond delay="0"/>
                                  </p:stCondLst>
                                  <p:childTnLst>
                                    <p:set>
                                      <p:cBhvr>
                                        <p:cTn id="192" dur="1" fill="hold">
                                          <p:stCondLst>
                                            <p:cond delay="0"/>
                                          </p:stCondLst>
                                        </p:cTn>
                                        <p:tgtEl>
                                          <p:spTgt spid="68"/>
                                        </p:tgtEl>
                                        <p:attrNameLst>
                                          <p:attrName>style.visibility</p:attrName>
                                        </p:attrNameLst>
                                      </p:cBhvr>
                                      <p:to>
                                        <p:strVal val="visible"/>
                                      </p:to>
                                    </p:set>
                                    <p:anim calcmode="lin" valueType="num">
                                      <p:cBhvr additive="base">
                                        <p:cTn id="193" dur="500" fill="hold"/>
                                        <p:tgtEl>
                                          <p:spTgt spid="68"/>
                                        </p:tgtEl>
                                        <p:attrNameLst>
                                          <p:attrName>ppt_x</p:attrName>
                                        </p:attrNameLst>
                                      </p:cBhvr>
                                      <p:tavLst>
                                        <p:tav tm="0">
                                          <p:val>
                                            <p:strVal val="#ppt_x"/>
                                          </p:val>
                                        </p:tav>
                                        <p:tav tm="100000">
                                          <p:val>
                                            <p:strVal val="#ppt_x"/>
                                          </p:val>
                                        </p:tav>
                                      </p:tavLst>
                                    </p:anim>
                                    <p:anim calcmode="lin" valueType="num">
                                      <p:cBhvr additive="base">
                                        <p:cTn id="194"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nodeType="clickEffect">
                                  <p:stCondLst>
                                    <p:cond delay="0"/>
                                  </p:stCondLst>
                                  <p:childTnLst>
                                    <p:set>
                                      <p:cBhvr>
                                        <p:cTn id="198" dur="1" fill="hold">
                                          <p:stCondLst>
                                            <p:cond delay="0"/>
                                          </p:stCondLst>
                                        </p:cTn>
                                        <p:tgtEl>
                                          <p:spTgt spid="70"/>
                                        </p:tgtEl>
                                        <p:attrNameLst>
                                          <p:attrName>style.visibility</p:attrName>
                                        </p:attrNameLst>
                                      </p:cBhvr>
                                      <p:to>
                                        <p:strVal val="visible"/>
                                      </p:to>
                                    </p:set>
                                    <p:anim calcmode="lin" valueType="num">
                                      <p:cBhvr additive="base">
                                        <p:cTn id="199" dur="500" fill="hold"/>
                                        <p:tgtEl>
                                          <p:spTgt spid="70"/>
                                        </p:tgtEl>
                                        <p:attrNameLst>
                                          <p:attrName>ppt_x</p:attrName>
                                        </p:attrNameLst>
                                      </p:cBhvr>
                                      <p:tavLst>
                                        <p:tav tm="0">
                                          <p:val>
                                            <p:strVal val="#ppt_x"/>
                                          </p:val>
                                        </p:tav>
                                        <p:tav tm="100000">
                                          <p:val>
                                            <p:strVal val="#ppt_x"/>
                                          </p:val>
                                        </p:tav>
                                      </p:tavLst>
                                    </p:anim>
                                    <p:anim calcmode="lin" valueType="num">
                                      <p:cBhvr additive="base">
                                        <p:cTn id="200"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nodeType="clickEffect">
                                  <p:stCondLst>
                                    <p:cond delay="0"/>
                                  </p:stCondLst>
                                  <p:childTnLst>
                                    <p:set>
                                      <p:cBhvr>
                                        <p:cTn id="204" dur="1" fill="hold">
                                          <p:stCondLst>
                                            <p:cond delay="0"/>
                                          </p:stCondLst>
                                        </p:cTn>
                                        <p:tgtEl>
                                          <p:spTgt spid="72"/>
                                        </p:tgtEl>
                                        <p:attrNameLst>
                                          <p:attrName>style.visibility</p:attrName>
                                        </p:attrNameLst>
                                      </p:cBhvr>
                                      <p:to>
                                        <p:strVal val="visible"/>
                                      </p:to>
                                    </p:set>
                                    <p:anim calcmode="lin" valueType="num">
                                      <p:cBhvr additive="base">
                                        <p:cTn id="205" dur="500" fill="hold"/>
                                        <p:tgtEl>
                                          <p:spTgt spid="72"/>
                                        </p:tgtEl>
                                        <p:attrNameLst>
                                          <p:attrName>ppt_x</p:attrName>
                                        </p:attrNameLst>
                                      </p:cBhvr>
                                      <p:tavLst>
                                        <p:tav tm="0">
                                          <p:val>
                                            <p:strVal val="#ppt_x"/>
                                          </p:val>
                                        </p:tav>
                                        <p:tav tm="100000">
                                          <p:val>
                                            <p:strVal val="#ppt_x"/>
                                          </p:val>
                                        </p:tav>
                                      </p:tavLst>
                                    </p:anim>
                                    <p:anim calcmode="lin" valueType="num">
                                      <p:cBhvr additive="base">
                                        <p:cTn id="206"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4" fill="hold" nodeType="clickEffect">
                                  <p:stCondLst>
                                    <p:cond delay="0"/>
                                  </p:stCondLst>
                                  <p:childTnLst>
                                    <p:set>
                                      <p:cBhvr>
                                        <p:cTn id="210" dur="1" fill="hold">
                                          <p:stCondLst>
                                            <p:cond delay="0"/>
                                          </p:stCondLst>
                                        </p:cTn>
                                        <p:tgtEl>
                                          <p:spTgt spid="74"/>
                                        </p:tgtEl>
                                        <p:attrNameLst>
                                          <p:attrName>style.visibility</p:attrName>
                                        </p:attrNameLst>
                                      </p:cBhvr>
                                      <p:to>
                                        <p:strVal val="visible"/>
                                      </p:to>
                                    </p:set>
                                    <p:anim calcmode="lin" valueType="num">
                                      <p:cBhvr additive="base">
                                        <p:cTn id="211" dur="500" fill="hold"/>
                                        <p:tgtEl>
                                          <p:spTgt spid="74"/>
                                        </p:tgtEl>
                                        <p:attrNameLst>
                                          <p:attrName>ppt_x</p:attrName>
                                        </p:attrNameLst>
                                      </p:cBhvr>
                                      <p:tavLst>
                                        <p:tav tm="0">
                                          <p:val>
                                            <p:strVal val="#ppt_x"/>
                                          </p:val>
                                        </p:tav>
                                        <p:tav tm="100000">
                                          <p:val>
                                            <p:strVal val="#ppt_x"/>
                                          </p:val>
                                        </p:tav>
                                      </p:tavLst>
                                    </p:anim>
                                    <p:anim calcmode="lin" valueType="num">
                                      <p:cBhvr additive="base">
                                        <p:cTn id="212"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2" presetClass="entr" presetSubtype="4" fill="hold" nodeType="clickEffect">
                                  <p:stCondLst>
                                    <p:cond delay="0"/>
                                  </p:stCondLst>
                                  <p:childTnLst>
                                    <p:set>
                                      <p:cBhvr>
                                        <p:cTn id="216" dur="1" fill="hold">
                                          <p:stCondLst>
                                            <p:cond delay="0"/>
                                          </p:stCondLst>
                                        </p:cTn>
                                        <p:tgtEl>
                                          <p:spTgt spid="76"/>
                                        </p:tgtEl>
                                        <p:attrNameLst>
                                          <p:attrName>style.visibility</p:attrName>
                                        </p:attrNameLst>
                                      </p:cBhvr>
                                      <p:to>
                                        <p:strVal val="visible"/>
                                      </p:to>
                                    </p:set>
                                    <p:anim calcmode="lin" valueType="num">
                                      <p:cBhvr additive="base">
                                        <p:cTn id="217" dur="500" fill="hold"/>
                                        <p:tgtEl>
                                          <p:spTgt spid="76"/>
                                        </p:tgtEl>
                                        <p:attrNameLst>
                                          <p:attrName>ppt_x</p:attrName>
                                        </p:attrNameLst>
                                      </p:cBhvr>
                                      <p:tavLst>
                                        <p:tav tm="0">
                                          <p:val>
                                            <p:strVal val="#ppt_x"/>
                                          </p:val>
                                        </p:tav>
                                        <p:tav tm="100000">
                                          <p:val>
                                            <p:strVal val="#ppt_x"/>
                                          </p:val>
                                        </p:tav>
                                      </p:tavLst>
                                    </p:anim>
                                    <p:anim calcmode="lin" valueType="num">
                                      <p:cBhvr additive="base">
                                        <p:cTn id="218"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nodeType="clickEffect">
                                  <p:stCondLst>
                                    <p:cond delay="0"/>
                                  </p:stCondLst>
                                  <p:childTnLst>
                                    <p:set>
                                      <p:cBhvr>
                                        <p:cTn id="222" dur="1" fill="hold">
                                          <p:stCondLst>
                                            <p:cond delay="0"/>
                                          </p:stCondLst>
                                        </p:cTn>
                                        <p:tgtEl>
                                          <p:spTgt spid="78"/>
                                        </p:tgtEl>
                                        <p:attrNameLst>
                                          <p:attrName>style.visibility</p:attrName>
                                        </p:attrNameLst>
                                      </p:cBhvr>
                                      <p:to>
                                        <p:strVal val="visible"/>
                                      </p:to>
                                    </p:set>
                                    <p:anim calcmode="lin" valueType="num">
                                      <p:cBhvr additive="base">
                                        <p:cTn id="223" dur="500" fill="hold"/>
                                        <p:tgtEl>
                                          <p:spTgt spid="78"/>
                                        </p:tgtEl>
                                        <p:attrNameLst>
                                          <p:attrName>ppt_x</p:attrName>
                                        </p:attrNameLst>
                                      </p:cBhvr>
                                      <p:tavLst>
                                        <p:tav tm="0">
                                          <p:val>
                                            <p:strVal val="#ppt_x"/>
                                          </p:val>
                                        </p:tav>
                                        <p:tav tm="100000">
                                          <p:val>
                                            <p:strVal val="#ppt_x"/>
                                          </p:val>
                                        </p:tav>
                                      </p:tavLst>
                                    </p:anim>
                                    <p:anim calcmode="lin" valueType="num">
                                      <p:cBhvr additive="base">
                                        <p:cTn id="224"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nodeType="clickEffect">
                                  <p:stCondLst>
                                    <p:cond delay="0"/>
                                  </p:stCondLst>
                                  <p:childTnLst>
                                    <p:set>
                                      <p:cBhvr>
                                        <p:cTn id="228" dur="1" fill="hold">
                                          <p:stCondLst>
                                            <p:cond delay="0"/>
                                          </p:stCondLst>
                                        </p:cTn>
                                        <p:tgtEl>
                                          <p:spTgt spid="80"/>
                                        </p:tgtEl>
                                        <p:attrNameLst>
                                          <p:attrName>style.visibility</p:attrName>
                                        </p:attrNameLst>
                                      </p:cBhvr>
                                      <p:to>
                                        <p:strVal val="visible"/>
                                      </p:to>
                                    </p:set>
                                    <p:anim calcmode="lin" valueType="num">
                                      <p:cBhvr additive="base">
                                        <p:cTn id="229" dur="500" fill="hold"/>
                                        <p:tgtEl>
                                          <p:spTgt spid="80"/>
                                        </p:tgtEl>
                                        <p:attrNameLst>
                                          <p:attrName>ppt_x</p:attrName>
                                        </p:attrNameLst>
                                      </p:cBhvr>
                                      <p:tavLst>
                                        <p:tav tm="0">
                                          <p:val>
                                            <p:strVal val="#ppt_x"/>
                                          </p:val>
                                        </p:tav>
                                        <p:tav tm="100000">
                                          <p:val>
                                            <p:strVal val="#ppt_x"/>
                                          </p:val>
                                        </p:tav>
                                      </p:tavLst>
                                    </p:anim>
                                    <p:anim calcmode="lin" valueType="num">
                                      <p:cBhvr additive="base">
                                        <p:cTn id="230"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2" presetClass="entr" presetSubtype="4" fill="hold" nodeType="clickEffect">
                                  <p:stCondLst>
                                    <p:cond delay="0"/>
                                  </p:stCondLst>
                                  <p:childTnLst>
                                    <p:set>
                                      <p:cBhvr>
                                        <p:cTn id="234" dur="1" fill="hold">
                                          <p:stCondLst>
                                            <p:cond delay="0"/>
                                          </p:stCondLst>
                                        </p:cTn>
                                        <p:tgtEl>
                                          <p:spTgt spid="82"/>
                                        </p:tgtEl>
                                        <p:attrNameLst>
                                          <p:attrName>style.visibility</p:attrName>
                                        </p:attrNameLst>
                                      </p:cBhvr>
                                      <p:to>
                                        <p:strVal val="visible"/>
                                      </p:to>
                                    </p:set>
                                    <p:anim calcmode="lin" valueType="num">
                                      <p:cBhvr additive="base">
                                        <p:cTn id="235" dur="500" fill="hold"/>
                                        <p:tgtEl>
                                          <p:spTgt spid="82"/>
                                        </p:tgtEl>
                                        <p:attrNameLst>
                                          <p:attrName>ppt_x</p:attrName>
                                        </p:attrNameLst>
                                      </p:cBhvr>
                                      <p:tavLst>
                                        <p:tav tm="0">
                                          <p:val>
                                            <p:strVal val="#ppt_x"/>
                                          </p:val>
                                        </p:tav>
                                        <p:tav tm="100000">
                                          <p:val>
                                            <p:strVal val="#ppt_x"/>
                                          </p:val>
                                        </p:tav>
                                      </p:tavLst>
                                    </p:anim>
                                    <p:anim calcmode="lin" valueType="num">
                                      <p:cBhvr additive="base">
                                        <p:cTn id="236"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237" fill="hold">
                      <p:stCondLst>
                        <p:cond delay="indefinite"/>
                      </p:stCondLst>
                      <p:childTnLst>
                        <p:par>
                          <p:cTn id="238" fill="hold">
                            <p:stCondLst>
                              <p:cond delay="0"/>
                            </p:stCondLst>
                            <p:childTnLst>
                              <p:par>
                                <p:cTn id="239" presetID="2" presetClass="entr" presetSubtype="4" fill="hold" nodeType="clickEffect">
                                  <p:stCondLst>
                                    <p:cond delay="0"/>
                                  </p:stCondLst>
                                  <p:childTnLst>
                                    <p:set>
                                      <p:cBhvr>
                                        <p:cTn id="240" dur="1" fill="hold">
                                          <p:stCondLst>
                                            <p:cond delay="0"/>
                                          </p:stCondLst>
                                        </p:cTn>
                                        <p:tgtEl>
                                          <p:spTgt spid="84"/>
                                        </p:tgtEl>
                                        <p:attrNameLst>
                                          <p:attrName>style.visibility</p:attrName>
                                        </p:attrNameLst>
                                      </p:cBhvr>
                                      <p:to>
                                        <p:strVal val="visible"/>
                                      </p:to>
                                    </p:set>
                                    <p:anim calcmode="lin" valueType="num">
                                      <p:cBhvr additive="base">
                                        <p:cTn id="241" dur="500" fill="hold"/>
                                        <p:tgtEl>
                                          <p:spTgt spid="84"/>
                                        </p:tgtEl>
                                        <p:attrNameLst>
                                          <p:attrName>ppt_x</p:attrName>
                                        </p:attrNameLst>
                                      </p:cBhvr>
                                      <p:tavLst>
                                        <p:tav tm="0">
                                          <p:val>
                                            <p:strVal val="#ppt_x"/>
                                          </p:val>
                                        </p:tav>
                                        <p:tav tm="100000">
                                          <p:val>
                                            <p:strVal val="#ppt_x"/>
                                          </p:val>
                                        </p:tav>
                                      </p:tavLst>
                                    </p:anim>
                                    <p:anim calcmode="lin" valueType="num">
                                      <p:cBhvr additive="base">
                                        <p:cTn id="242"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4" fill="hold" nodeType="clickEffect">
                                  <p:stCondLst>
                                    <p:cond delay="0"/>
                                  </p:stCondLst>
                                  <p:childTnLst>
                                    <p:set>
                                      <p:cBhvr>
                                        <p:cTn id="246" dur="1" fill="hold">
                                          <p:stCondLst>
                                            <p:cond delay="0"/>
                                          </p:stCondLst>
                                        </p:cTn>
                                        <p:tgtEl>
                                          <p:spTgt spid="86"/>
                                        </p:tgtEl>
                                        <p:attrNameLst>
                                          <p:attrName>style.visibility</p:attrName>
                                        </p:attrNameLst>
                                      </p:cBhvr>
                                      <p:to>
                                        <p:strVal val="visible"/>
                                      </p:to>
                                    </p:set>
                                    <p:anim calcmode="lin" valueType="num">
                                      <p:cBhvr additive="base">
                                        <p:cTn id="247" dur="500" fill="hold"/>
                                        <p:tgtEl>
                                          <p:spTgt spid="86"/>
                                        </p:tgtEl>
                                        <p:attrNameLst>
                                          <p:attrName>ppt_x</p:attrName>
                                        </p:attrNameLst>
                                      </p:cBhvr>
                                      <p:tavLst>
                                        <p:tav tm="0">
                                          <p:val>
                                            <p:strVal val="#ppt_x"/>
                                          </p:val>
                                        </p:tav>
                                        <p:tav tm="100000">
                                          <p:val>
                                            <p:strVal val="#ppt_x"/>
                                          </p:val>
                                        </p:tav>
                                      </p:tavLst>
                                    </p:anim>
                                    <p:anim calcmode="lin" valueType="num">
                                      <p:cBhvr additive="base">
                                        <p:cTn id="248"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249" fill="hold">
                      <p:stCondLst>
                        <p:cond delay="indefinite"/>
                      </p:stCondLst>
                      <p:childTnLst>
                        <p:par>
                          <p:cTn id="250" fill="hold">
                            <p:stCondLst>
                              <p:cond delay="0"/>
                            </p:stCondLst>
                            <p:childTnLst>
                              <p:par>
                                <p:cTn id="251" presetID="2" presetClass="entr" presetSubtype="4" fill="hold" nodeType="clickEffect">
                                  <p:stCondLst>
                                    <p:cond delay="0"/>
                                  </p:stCondLst>
                                  <p:childTnLst>
                                    <p:set>
                                      <p:cBhvr>
                                        <p:cTn id="252" dur="1" fill="hold">
                                          <p:stCondLst>
                                            <p:cond delay="0"/>
                                          </p:stCondLst>
                                        </p:cTn>
                                        <p:tgtEl>
                                          <p:spTgt spid="88"/>
                                        </p:tgtEl>
                                        <p:attrNameLst>
                                          <p:attrName>style.visibility</p:attrName>
                                        </p:attrNameLst>
                                      </p:cBhvr>
                                      <p:to>
                                        <p:strVal val="visible"/>
                                      </p:to>
                                    </p:set>
                                    <p:anim calcmode="lin" valueType="num">
                                      <p:cBhvr additive="base">
                                        <p:cTn id="253" dur="500" fill="hold"/>
                                        <p:tgtEl>
                                          <p:spTgt spid="88"/>
                                        </p:tgtEl>
                                        <p:attrNameLst>
                                          <p:attrName>ppt_x</p:attrName>
                                        </p:attrNameLst>
                                      </p:cBhvr>
                                      <p:tavLst>
                                        <p:tav tm="0">
                                          <p:val>
                                            <p:strVal val="#ppt_x"/>
                                          </p:val>
                                        </p:tav>
                                        <p:tav tm="100000">
                                          <p:val>
                                            <p:strVal val="#ppt_x"/>
                                          </p:val>
                                        </p:tav>
                                      </p:tavLst>
                                    </p:anim>
                                    <p:anim calcmode="lin" valueType="num">
                                      <p:cBhvr additive="base">
                                        <p:cTn id="254"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par>
                    <p:cTn id="255" fill="hold">
                      <p:stCondLst>
                        <p:cond delay="indefinite"/>
                      </p:stCondLst>
                      <p:childTnLst>
                        <p:par>
                          <p:cTn id="256" fill="hold">
                            <p:stCondLst>
                              <p:cond delay="0"/>
                            </p:stCondLst>
                            <p:childTnLst>
                              <p:par>
                                <p:cTn id="257" presetID="2" presetClass="entr" presetSubtype="4" fill="hold" nodeType="clickEffect">
                                  <p:stCondLst>
                                    <p:cond delay="0"/>
                                  </p:stCondLst>
                                  <p:childTnLst>
                                    <p:set>
                                      <p:cBhvr>
                                        <p:cTn id="258" dur="1" fill="hold">
                                          <p:stCondLst>
                                            <p:cond delay="0"/>
                                          </p:stCondLst>
                                        </p:cTn>
                                        <p:tgtEl>
                                          <p:spTgt spid="90"/>
                                        </p:tgtEl>
                                        <p:attrNameLst>
                                          <p:attrName>style.visibility</p:attrName>
                                        </p:attrNameLst>
                                      </p:cBhvr>
                                      <p:to>
                                        <p:strVal val="visible"/>
                                      </p:to>
                                    </p:set>
                                    <p:anim calcmode="lin" valueType="num">
                                      <p:cBhvr additive="base">
                                        <p:cTn id="259" dur="500" fill="hold"/>
                                        <p:tgtEl>
                                          <p:spTgt spid="90"/>
                                        </p:tgtEl>
                                        <p:attrNameLst>
                                          <p:attrName>ppt_x</p:attrName>
                                        </p:attrNameLst>
                                      </p:cBhvr>
                                      <p:tavLst>
                                        <p:tav tm="0">
                                          <p:val>
                                            <p:strVal val="#ppt_x"/>
                                          </p:val>
                                        </p:tav>
                                        <p:tav tm="100000">
                                          <p:val>
                                            <p:strVal val="#ppt_x"/>
                                          </p:val>
                                        </p:tav>
                                      </p:tavLst>
                                    </p:anim>
                                    <p:anim calcmode="lin" valueType="num">
                                      <p:cBhvr additive="base">
                                        <p:cTn id="260"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261" fill="hold">
                      <p:stCondLst>
                        <p:cond delay="indefinite"/>
                      </p:stCondLst>
                      <p:childTnLst>
                        <p:par>
                          <p:cTn id="262" fill="hold">
                            <p:stCondLst>
                              <p:cond delay="0"/>
                            </p:stCondLst>
                            <p:childTnLst>
                              <p:par>
                                <p:cTn id="263" presetID="2" presetClass="entr" presetSubtype="4" fill="hold" nodeType="clickEffect">
                                  <p:stCondLst>
                                    <p:cond delay="0"/>
                                  </p:stCondLst>
                                  <p:childTnLst>
                                    <p:set>
                                      <p:cBhvr>
                                        <p:cTn id="264" dur="1" fill="hold">
                                          <p:stCondLst>
                                            <p:cond delay="0"/>
                                          </p:stCondLst>
                                        </p:cTn>
                                        <p:tgtEl>
                                          <p:spTgt spid="92"/>
                                        </p:tgtEl>
                                        <p:attrNameLst>
                                          <p:attrName>style.visibility</p:attrName>
                                        </p:attrNameLst>
                                      </p:cBhvr>
                                      <p:to>
                                        <p:strVal val="visible"/>
                                      </p:to>
                                    </p:set>
                                    <p:anim calcmode="lin" valueType="num">
                                      <p:cBhvr additive="base">
                                        <p:cTn id="265" dur="500" fill="hold"/>
                                        <p:tgtEl>
                                          <p:spTgt spid="92"/>
                                        </p:tgtEl>
                                        <p:attrNameLst>
                                          <p:attrName>ppt_x</p:attrName>
                                        </p:attrNameLst>
                                      </p:cBhvr>
                                      <p:tavLst>
                                        <p:tav tm="0">
                                          <p:val>
                                            <p:strVal val="#ppt_x"/>
                                          </p:val>
                                        </p:tav>
                                        <p:tav tm="100000">
                                          <p:val>
                                            <p:strVal val="#ppt_x"/>
                                          </p:val>
                                        </p:tav>
                                      </p:tavLst>
                                    </p:anim>
                                    <p:anim calcmode="lin" valueType="num">
                                      <p:cBhvr additive="base">
                                        <p:cTn id="266"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nodeType="clickEffect">
                                  <p:stCondLst>
                                    <p:cond delay="0"/>
                                  </p:stCondLst>
                                  <p:childTnLst>
                                    <p:set>
                                      <p:cBhvr>
                                        <p:cTn id="270" dur="1" fill="hold">
                                          <p:stCondLst>
                                            <p:cond delay="0"/>
                                          </p:stCondLst>
                                        </p:cTn>
                                        <p:tgtEl>
                                          <p:spTgt spid="96"/>
                                        </p:tgtEl>
                                        <p:attrNameLst>
                                          <p:attrName>style.visibility</p:attrName>
                                        </p:attrNameLst>
                                      </p:cBhvr>
                                      <p:to>
                                        <p:strVal val="visible"/>
                                      </p:to>
                                    </p:set>
                                    <p:anim calcmode="lin" valueType="num">
                                      <p:cBhvr additive="base">
                                        <p:cTn id="271" dur="500" fill="hold"/>
                                        <p:tgtEl>
                                          <p:spTgt spid="96"/>
                                        </p:tgtEl>
                                        <p:attrNameLst>
                                          <p:attrName>ppt_x</p:attrName>
                                        </p:attrNameLst>
                                      </p:cBhvr>
                                      <p:tavLst>
                                        <p:tav tm="0">
                                          <p:val>
                                            <p:strVal val="#ppt_x"/>
                                          </p:val>
                                        </p:tav>
                                        <p:tav tm="100000">
                                          <p:val>
                                            <p:strVal val="#ppt_x"/>
                                          </p:val>
                                        </p:tav>
                                      </p:tavLst>
                                    </p:anim>
                                    <p:anim calcmode="lin" valueType="num">
                                      <p:cBhvr additive="base">
                                        <p:cTn id="272"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2" presetClass="entr" presetSubtype="4" fill="hold" nodeType="clickEffect">
                                  <p:stCondLst>
                                    <p:cond delay="0"/>
                                  </p:stCondLst>
                                  <p:childTnLst>
                                    <p:set>
                                      <p:cBhvr>
                                        <p:cTn id="276" dur="1" fill="hold">
                                          <p:stCondLst>
                                            <p:cond delay="0"/>
                                          </p:stCondLst>
                                        </p:cTn>
                                        <p:tgtEl>
                                          <p:spTgt spid="98"/>
                                        </p:tgtEl>
                                        <p:attrNameLst>
                                          <p:attrName>style.visibility</p:attrName>
                                        </p:attrNameLst>
                                      </p:cBhvr>
                                      <p:to>
                                        <p:strVal val="visible"/>
                                      </p:to>
                                    </p:set>
                                    <p:anim calcmode="lin" valueType="num">
                                      <p:cBhvr additive="base">
                                        <p:cTn id="277" dur="500" fill="hold"/>
                                        <p:tgtEl>
                                          <p:spTgt spid="98"/>
                                        </p:tgtEl>
                                        <p:attrNameLst>
                                          <p:attrName>ppt_x</p:attrName>
                                        </p:attrNameLst>
                                      </p:cBhvr>
                                      <p:tavLst>
                                        <p:tav tm="0">
                                          <p:val>
                                            <p:strVal val="#ppt_x"/>
                                          </p:val>
                                        </p:tav>
                                        <p:tav tm="100000">
                                          <p:val>
                                            <p:strVal val="#ppt_x"/>
                                          </p:val>
                                        </p:tav>
                                      </p:tavLst>
                                    </p:anim>
                                    <p:anim calcmode="lin" valueType="num">
                                      <p:cBhvr additive="base">
                                        <p:cTn id="278"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279" fill="hold">
                      <p:stCondLst>
                        <p:cond delay="indefinite"/>
                      </p:stCondLst>
                      <p:childTnLst>
                        <p:par>
                          <p:cTn id="280" fill="hold">
                            <p:stCondLst>
                              <p:cond delay="0"/>
                            </p:stCondLst>
                            <p:childTnLst>
                              <p:par>
                                <p:cTn id="281" presetID="2" presetClass="entr" presetSubtype="4" fill="hold" nodeType="clickEffect">
                                  <p:stCondLst>
                                    <p:cond delay="0"/>
                                  </p:stCondLst>
                                  <p:childTnLst>
                                    <p:set>
                                      <p:cBhvr>
                                        <p:cTn id="282" dur="1" fill="hold">
                                          <p:stCondLst>
                                            <p:cond delay="0"/>
                                          </p:stCondLst>
                                        </p:cTn>
                                        <p:tgtEl>
                                          <p:spTgt spid="100"/>
                                        </p:tgtEl>
                                        <p:attrNameLst>
                                          <p:attrName>style.visibility</p:attrName>
                                        </p:attrNameLst>
                                      </p:cBhvr>
                                      <p:to>
                                        <p:strVal val="visible"/>
                                      </p:to>
                                    </p:set>
                                    <p:anim calcmode="lin" valueType="num">
                                      <p:cBhvr additive="base">
                                        <p:cTn id="283" dur="500" fill="hold"/>
                                        <p:tgtEl>
                                          <p:spTgt spid="100"/>
                                        </p:tgtEl>
                                        <p:attrNameLst>
                                          <p:attrName>ppt_x</p:attrName>
                                        </p:attrNameLst>
                                      </p:cBhvr>
                                      <p:tavLst>
                                        <p:tav tm="0">
                                          <p:val>
                                            <p:strVal val="#ppt_x"/>
                                          </p:val>
                                        </p:tav>
                                        <p:tav tm="100000">
                                          <p:val>
                                            <p:strVal val="#ppt_x"/>
                                          </p:val>
                                        </p:tav>
                                      </p:tavLst>
                                    </p:anim>
                                    <p:anim calcmode="lin" valueType="num">
                                      <p:cBhvr additive="base">
                                        <p:cTn id="284"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par>
                    <p:cTn id="285" fill="hold">
                      <p:stCondLst>
                        <p:cond delay="indefinite"/>
                      </p:stCondLst>
                      <p:childTnLst>
                        <p:par>
                          <p:cTn id="286" fill="hold">
                            <p:stCondLst>
                              <p:cond delay="0"/>
                            </p:stCondLst>
                            <p:childTnLst>
                              <p:par>
                                <p:cTn id="287" presetID="2" presetClass="entr" presetSubtype="4" fill="hold" nodeType="clickEffect">
                                  <p:stCondLst>
                                    <p:cond delay="0"/>
                                  </p:stCondLst>
                                  <p:childTnLst>
                                    <p:set>
                                      <p:cBhvr>
                                        <p:cTn id="288" dur="1" fill="hold">
                                          <p:stCondLst>
                                            <p:cond delay="0"/>
                                          </p:stCondLst>
                                        </p:cTn>
                                        <p:tgtEl>
                                          <p:spTgt spid="102"/>
                                        </p:tgtEl>
                                        <p:attrNameLst>
                                          <p:attrName>style.visibility</p:attrName>
                                        </p:attrNameLst>
                                      </p:cBhvr>
                                      <p:to>
                                        <p:strVal val="visible"/>
                                      </p:to>
                                    </p:set>
                                    <p:anim calcmode="lin" valueType="num">
                                      <p:cBhvr additive="base">
                                        <p:cTn id="289" dur="500" fill="hold"/>
                                        <p:tgtEl>
                                          <p:spTgt spid="102"/>
                                        </p:tgtEl>
                                        <p:attrNameLst>
                                          <p:attrName>ppt_x</p:attrName>
                                        </p:attrNameLst>
                                      </p:cBhvr>
                                      <p:tavLst>
                                        <p:tav tm="0">
                                          <p:val>
                                            <p:strVal val="#ppt_x"/>
                                          </p:val>
                                        </p:tav>
                                        <p:tav tm="100000">
                                          <p:val>
                                            <p:strVal val="#ppt_x"/>
                                          </p:val>
                                        </p:tav>
                                      </p:tavLst>
                                    </p:anim>
                                    <p:anim calcmode="lin" valueType="num">
                                      <p:cBhvr additive="base">
                                        <p:cTn id="290"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291" fill="hold">
                      <p:stCondLst>
                        <p:cond delay="indefinite"/>
                      </p:stCondLst>
                      <p:childTnLst>
                        <p:par>
                          <p:cTn id="292" fill="hold">
                            <p:stCondLst>
                              <p:cond delay="0"/>
                            </p:stCondLst>
                            <p:childTnLst>
                              <p:par>
                                <p:cTn id="293" presetID="2" presetClass="entr" presetSubtype="4" fill="hold" nodeType="clickEffect">
                                  <p:stCondLst>
                                    <p:cond delay="0"/>
                                  </p:stCondLst>
                                  <p:childTnLst>
                                    <p:set>
                                      <p:cBhvr>
                                        <p:cTn id="294" dur="1" fill="hold">
                                          <p:stCondLst>
                                            <p:cond delay="0"/>
                                          </p:stCondLst>
                                        </p:cTn>
                                        <p:tgtEl>
                                          <p:spTgt spid="104"/>
                                        </p:tgtEl>
                                        <p:attrNameLst>
                                          <p:attrName>style.visibility</p:attrName>
                                        </p:attrNameLst>
                                      </p:cBhvr>
                                      <p:to>
                                        <p:strVal val="visible"/>
                                      </p:to>
                                    </p:set>
                                    <p:anim calcmode="lin" valueType="num">
                                      <p:cBhvr additive="base">
                                        <p:cTn id="295" dur="500" fill="hold"/>
                                        <p:tgtEl>
                                          <p:spTgt spid="104"/>
                                        </p:tgtEl>
                                        <p:attrNameLst>
                                          <p:attrName>ppt_x</p:attrName>
                                        </p:attrNameLst>
                                      </p:cBhvr>
                                      <p:tavLst>
                                        <p:tav tm="0">
                                          <p:val>
                                            <p:strVal val="#ppt_x"/>
                                          </p:val>
                                        </p:tav>
                                        <p:tav tm="100000">
                                          <p:val>
                                            <p:strVal val="#ppt_x"/>
                                          </p:val>
                                        </p:tav>
                                      </p:tavLst>
                                    </p:anim>
                                    <p:anim calcmode="lin" valueType="num">
                                      <p:cBhvr additive="base">
                                        <p:cTn id="296"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par>
                    <p:cTn id="297" fill="hold">
                      <p:stCondLst>
                        <p:cond delay="indefinite"/>
                      </p:stCondLst>
                      <p:childTnLst>
                        <p:par>
                          <p:cTn id="298" fill="hold">
                            <p:stCondLst>
                              <p:cond delay="0"/>
                            </p:stCondLst>
                            <p:childTnLst>
                              <p:par>
                                <p:cTn id="299" presetID="2" presetClass="entr" presetSubtype="4" fill="hold" nodeType="clickEffect">
                                  <p:stCondLst>
                                    <p:cond delay="0"/>
                                  </p:stCondLst>
                                  <p:childTnLst>
                                    <p:set>
                                      <p:cBhvr>
                                        <p:cTn id="300" dur="1" fill="hold">
                                          <p:stCondLst>
                                            <p:cond delay="0"/>
                                          </p:stCondLst>
                                        </p:cTn>
                                        <p:tgtEl>
                                          <p:spTgt spid="106"/>
                                        </p:tgtEl>
                                        <p:attrNameLst>
                                          <p:attrName>style.visibility</p:attrName>
                                        </p:attrNameLst>
                                      </p:cBhvr>
                                      <p:to>
                                        <p:strVal val="visible"/>
                                      </p:to>
                                    </p:set>
                                    <p:anim calcmode="lin" valueType="num">
                                      <p:cBhvr additive="base">
                                        <p:cTn id="301" dur="500" fill="hold"/>
                                        <p:tgtEl>
                                          <p:spTgt spid="106"/>
                                        </p:tgtEl>
                                        <p:attrNameLst>
                                          <p:attrName>ppt_x</p:attrName>
                                        </p:attrNameLst>
                                      </p:cBhvr>
                                      <p:tavLst>
                                        <p:tav tm="0">
                                          <p:val>
                                            <p:strVal val="#ppt_x"/>
                                          </p:val>
                                        </p:tav>
                                        <p:tav tm="100000">
                                          <p:val>
                                            <p:strVal val="#ppt_x"/>
                                          </p:val>
                                        </p:tav>
                                      </p:tavLst>
                                    </p:anim>
                                    <p:anim calcmode="lin" valueType="num">
                                      <p:cBhvr additive="base">
                                        <p:cTn id="302"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par>
                    <p:cTn id="303" fill="hold">
                      <p:stCondLst>
                        <p:cond delay="indefinite"/>
                      </p:stCondLst>
                      <p:childTnLst>
                        <p:par>
                          <p:cTn id="304" fill="hold">
                            <p:stCondLst>
                              <p:cond delay="0"/>
                            </p:stCondLst>
                            <p:childTnLst>
                              <p:par>
                                <p:cTn id="305" presetID="2" presetClass="entr" presetSubtype="4" fill="hold" nodeType="clickEffect">
                                  <p:stCondLst>
                                    <p:cond delay="0"/>
                                  </p:stCondLst>
                                  <p:childTnLst>
                                    <p:set>
                                      <p:cBhvr>
                                        <p:cTn id="306" dur="1" fill="hold">
                                          <p:stCondLst>
                                            <p:cond delay="0"/>
                                          </p:stCondLst>
                                        </p:cTn>
                                        <p:tgtEl>
                                          <p:spTgt spid="108"/>
                                        </p:tgtEl>
                                        <p:attrNameLst>
                                          <p:attrName>style.visibility</p:attrName>
                                        </p:attrNameLst>
                                      </p:cBhvr>
                                      <p:to>
                                        <p:strVal val="visible"/>
                                      </p:to>
                                    </p:set>
                                    <p:anim calcmode="lin" valueType="num">
                                      <p:cBhvr additive="base">
                                        <p:cTn id="307" dur="500" fill="hold"/>
                                        <p:tgtEl>
                                          <p:spTgt spid="108"/>
                                        </p:tgtEl>
                                        <p:attrNameLst>
                                          <p:attrName>ppt_x</p:attrName>
                                        </p:attrNameLst>
                                      </p:cBhvr>
                                      <p:tavLst>
                                        <p:tav tm="0">
                                          <p:val>
                                            <p:strVal val="#ppt_x"/>
                                          </p:val>
                                        </p:tav>
                                        <p:tav tm="100000">
                                          <p:val>
                                            <p:strVal val="#ppt_x"/>
                                          </p:val>
                                        </p:tav>
                                      </p:tavLst>
                                    </p:anim>
                                    <p:anim calcmode="lin" valueType="num">
                                      <p:cBhvr additive="base">
                                        <p:cTn id="308"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309" fill="hold">
                      <p:stCondLst>
                        <p:cond delay="indefinite"/>
                      </p:stCondLst>
                      <p:childTnLst>
                        <p:par>
                          <p:cTn id="310" fill="hold">
                            <p:stCondLst>
                              <p:cond delay="0"/>
                            </p:stCondLst>
                            <p:childTnLst>
                              <p:par>
                                <p:cTn id="311" presetID="2" presetClass="entr" presetSubtype="4" fill="hold" nodeType="clickEffect">
                                  <p:stCondLst>
                                    <p:cond delay="0"/>
                                  </p:stCondLst>
                                  <p:childTnLst>
                                    <p:set>
                                      <p:cBhvr>
                                        <p:cTn id="312" dur="1" fill="hold">
                                          <p:stCondLst>
                                            <p:cond delay="0"/>
                                          </p:stCondLst>
                                        </p:cTn>
                                        <p:tgtEl>
                                          <p:spTgt spid="110"/>
                                        </p:tgtEl>
                                        <p:attrNameLst>
                                          <p:attrName>style.visibility</p:attrName>
                                        </p:attrNameLst>
                                      </p:cBhvr>
                                      <p:to>
                                        <p:strVal val="visible"/>
                                      </p:to>
                                    </p:set>
                                    <p:anim calcmode="lin" valueType="num">
                                      <p:cBhvr additive="base">
                                        <p:cTn id="313" dur="500" fill="hold"/>
                                        <p:tgtEl>
                                          <p:spTgt spid="110"/>
                                        </p:tgtEl>
                                        <p:attrNameLst>
                                          <p:attrName>ppt_x</p:attrName>
                                        </p:attrNameLst>
                                      </p:cBhvr>
                                      <p:tavLst>
                                        <p:tav tm="0">
                                          <p:val>
                                            <p:strVal val="#ppt_x"/>
                                          </p:val>
                                        </p:tav>
                                        <p:tav tm="100000">
                                          <p:val>
                                            <p:strVal val="#ppt_x"/>
                                          </p:val>
                                        </p:tav>
                                      </p:tavLst>
                                    </p:anim>
                                    <p:anim calcmode="lin" valueType="num">
                                      <p:cBhvr additive="base">
                                        <p:cTn id="314"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par>
                    <p:cTn id="315" fill="hold">
                      <p:stCondLst>
                        <p:cond delay="indefinite"/>
                      </p:stCondLst>
                      <p:childTnLst>
                        <p:par>
                          <p:cTn id="316" fill="hold">
                            <p:stCondLst>
                              <p:cond delay="0"/>
                            </p:stCondLst>
                            <p:childTnLst>
                              <p:par>
                                <p:cTn id="317" presetID="2" presetClass="entr" presetSubtype="4" fill="hold" nodeType="clickEffect">
                                  <p:stCondLst>
                                    <p:cond delay="0"/>
                                  </p:stCondLst>
                                  <p:childTnLst>
                                    <p:set>
                                      <p:cBhvr>
                                        <p:cTn id="318" dur="1" fill="hold">
                                          <p:stCondLst>
                                            <p:cond delay="0"/>
                                          </p:stCondLst>
                                        </p:cTn>
                                        <p:tgtEl>
                                          <p:spTgt spid="112"/>
                                        </p:tgtEl>
                                        <p:attrNameLst>
                                          <p:attrName>style.visibility</p:attrName>
                                        </p:attrNameLst>
                                      </p:cBhvr>
                                      <p:to>
                                        <p:strVal val="visible"/>
                                      </p:to>
                                    </p:set>
                                    <p:anim calcmode="lin" valueType="num">
                                      <p:cBhvr additive="base">
                                        <p:cTn id="319" dur="500" fill="hold"/>
                                        <p:tgtEl>
                                          <p:spTgt spid="112"/>
                                        </p:tgtEl>
                                        <p:attrNameLst>
                                          <p:attrName>ppt_x</p:attrName>
                                        </p:attrNameLst>
                                      </p:cBhvr>
                                      <p:tavLst>
                                        <p:tav tm="0">
                                          <p:val>
                                            <p:strVal val="#ppt_x"/>
                                          </p:val>
                                        </p:tav>
                                        <p:tav tm="100000">
                                          <p:val>
                                            <p:strVal val="#ppt_x"/>
                                          </p:val>
                                        </p:tav>
                                      </p:tavLst>
                                    </p:anim>
                                    <p:anim calcmode="lin" valueType="num">
                                      <p:cBhvr additive="base">
                                        <p:cTn id="320" dur="500" fill="hold"/>
                                        <p:tgtEl>
                                          <p:spTgt spid="112"/>
                                        </p:tgtEl>
                                        <p:attrNameLst>
                                          <p:attrName>ppt_y</p:attrName>
                                        </p:attrNameLst>
                                      </p:cBhvr>
                                      <p:tavLst>
                                        <p:tav tm="0">
                                          <p:val>
                                            <p:strVal val="1+#ppt_h/2"/>
                                          </p:val>
                                        </p:tav>
                                        <p:tav tm="100000">
                                          <p:val>
                                            <p:strVal val="#ppt_y"/>
                                          </p:val>
                                        </p:tav>
                                      </p:tavLst>
                                    </p:anim>
                                  </p:childTnLst>
                                </p:cTn>
                              </p:par>
                            </p:childTnLst>
                          </p:cTn>
                        </p:par>
                      </p:childTnLst>
                    </p:cTn>
                  </p:par>
                  <p:par>
                    <p:cTn id="321" fill="hold">
                      <p:stCondLst>
                        <p:cond delay="indefinite"/>
                      </p:stCondLst>
                      <p:childTnLst>
                        <p:par>
                          <p:cTn id="322" fill="hold">
                            <p:stCondLst>
                              <p:cond delay="0"/>
                            </p:stCondLst>
                            <p:childTnLst>
                              <p:par>
                                <p:cTn id="323" presetID="2" presetClass="entr" presetSubtype="4" fill="hold" nodeType="clickEffect">
                                  <p:stCondLst>
                                    <p:cond delay="0"/>
                                  </p:stCondLst>
                                  <p:childTnLst>
                                    <p:set>
                                      <p:cBhvr>
                                        <p:cTn id="324" dur="1" fill="hold">
                                          <p:stCondLst>
                                            <p:cond delay="0"/>
                                          </p:stCondLst>
                                        </p:cTn>
                                        <p:tgtEl>
                                          <p:spTgt spid="114"/>
                                        </p:tgtEl>
                                        <p:attrNameLst>
                                          <p:attrName>style.visibility</p:attrName>
                                        </p:attrNameLst>
                                      </p:cBhvr>
                                      <p:to>
                                        <p:strVal val="visible"/>
                                      </p:to>
                                    </p:set>
                                    <p:anim calcmode="lin" valueType="num">
                                      <p:cBhvr additive="base">
                                        <p:cTn id="325" dur="500" fill="hold"/>
                                        <p:tgtEl>
                                          <p:spTgt spid="114"/>
                                        </p:tgtEl>
                                        <p:attrNameLst>
                                          <p:attrName>ppt_x</p:attrName>
                                        </p:attrNameLst>
                                      </p:cBhvr>
                                      <p:tavLst>
                                        <p:tav tm="0">
                                          <p:val>
                                            <p:strVal val="#ppt_x"/>
                                          </p:val>
                                        </p:tav>
                                        <p:tav tm="100000">
                                          <p:val>
                                            <p:strVal val="#ppt_x"/>
                                          </p:val>
                                        </p:tav>
                                      </p:tavLst>
                                    </p:anim>
                                    <p:anim calcmode="lin" valueType="num">
                                      <p:cBhvr additive="base">
                                        <p:cTn id="326"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327" fill="hold">
                      <p:stCondLst>
                        <p:cond delay="indefinite"/>
                      </p:stCondLst>
                      <p:childTnLst>
                        <p:par>
                          <p:cTn id="328" fill="hold">
                            <p:stCondLst>
                              <p:cond delay="0"/>
                            </p:stCondLst>
                            <p:childTnLst>
                              <p:par>
                                <p:cTn id="329" presetID="2" presetClass="entr" presetSubtype="4" fill="hold" nodeType="clickEffect">
                                  <p:stCondLst>
                                    <p:cond delay="0"/>
                                  </p:stCondLst>
                                  <p:childTnLst>
                                    <p:set>
                                      <p:cBhvr>
                                        <p:cTn id="330" dur="1" fill="hold">
                                          <p:stCondLst>
                                            <p:cond delay="0"/>
                                          </p:stCondLst>
                                        </p:cTn>
                                        <p:tgtEl>
                                          <p:spTgt spid="116"/>
                                        </p:tgtEl>
                                        <p:attrNameLst>
                                          <p:attrName>style.visibility</p:attrName>
                                        </p:attrNameLst>
                                      </p:cBhvr>
                                      <p:to>
                                        <p:strVal val="visible"/>
                                      </p:to>
                                    </p:set>
                                    <p:anim calcmode="lin" valueType="num">
                                      <p:cBhvr additive="base">
                                        <p:cTn id="331" dur="500" fill="hold"/>
                                        <p:tgtEl>
                                          <p:spTgt spid="116"/>
                                        </p:tgtEl>
                                        <p:attrNameLst>
                                          <p:attrName>ppt_x</p:attrName>
                                        </p:attrNameLst>
                                      </p:cBhvr>
                                      <p:tavLst>
                                        <p:tav tm="0">
                                          <p:val>
                                            <p:strVal val="#ppt_x"/>
                                          </p:val>
                                        </p:tav>
                                        <p:tav tm="100000">
                                          <p:val>
                                            <p:strVal val="#ppt_x"/>
                                          </p:val>
                                        </p:tav>
                                      </p:tavLst>
                                    </p:anim>
                                    <p:anim calcmode="lin" valueType="num">
                                      <p:cBhvr additive="base">
                                        <p:cTn id="332" dur="500" fill="hold"/>
                                        <p:tgtEl>
                                          <p:spTgt spid="116"/>
                                        </p:tgtEl>
                                        <p:attrNameLst>
                                          <p:attrName>ppt_y</p:attrName>
                                        </p:attrNameLst>
                                      </p:cBhvr>
                                      <p:tavLst>
                                        <p:tav tm="0">
                                          <p:val>
                                            <p:strVal val="1+#ppt_h/2"/>
                                          </p:val>
                                        </p:tav>
                                        <p:tav tm="100000">
                                          <p:val>
                                            <p:strVal val="#ppt_y"/>
                                          </p:val>
                                        </p:tav>
                                      </p:tavLst>
                                    </p:anim>
                                  </p:childTnLst>
                                </p:cTn>
                              </p:par>
                            </p:childTnLst>
                          </p:cTn>
                        </p:par>
                      </p:childTnLst>
                    </p:cTn>
                  </p:par>
                  <p:par>
                    <p:cTn id="333" fill="hold">
                      <p:stCondLst>
                        <p:cond delay="indefinite"/>
                      </p:stCondLst>
                      <p:childTnLst>
                        <p:par>
                          <p:cTn id="334" fill="hold">
                            <p:stCondLst>
                              <p:cond delay="0"/>
                            </p:stCondLst>
                            <p:childTnLst>
                              <p:par>
                                <p:cTn id="335" presetID="2" presetClass="entr" presetSubtype="4" fill="hold" nodeType="clickEffect">
                                  <p:stCondLst>
                                    <p:cond delay="0"/>
                                  </p:stCondLst>
                                  <p:childTnLst>
                                    <p:set>
                                      <p:cBhvr>
                                        <p:cTn id="336" dur="1" fill="hold">
                                          <p:stCondLst>
                                            <p:cond delay="0"/>
                                          </p:stCondLst>
                                        </p:cTn>
                                        <p:tgtEl>
                                          <p:spTgt spid="118"/>
                                        </p:tgtEl>
                                        <p:attrNameLst>
                                          <p:attrName>style.visibility</p:attrName>
                                        </p:attrNameLst>
                                      </p:cBhvr>
                                      <p:to>
                                        <p:strVal val="visible"/>
                                      </p:to>
                                    </p:set>
                                    <p:anim calcmode="lin" valueType="num">
                                      <p:cBhvr additive="base">
                                        <p:cTn id="337" dur="500" fill="hold"/>
                                        <p:tgtEl>
                                          <p:spTgt spid="118"/>
                                        </p:tgtEl>
                                        <p:attrNameLst>
                                          <p:attrName>ppt_x</p:attrName>
                                        </p:attrNameLst>
                                      </p:cBhvr>
                                      <p:tavLst>
                                        <p:tav tm="0">
                                          <p:val>
                                            <p:strVal val="#ppt_x"/>
                                          </p:val>
                                        </p:tav>
                                        <p:tav tm="100000">
                                          <p:val>
                                            <p:strVal val="#ppt_x"/>
                                          </p:val>
                                        </p:tav>
                                      </p:tavLst>
                                    </p:anim>
                                    <p:anim calcmode="lin" valueType="num">
                                      <p:cBhvr additive="base">
                                        <p:cTn id="338"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par>
                    <p:cTn id="339" fill="hold">
                      <p:stCondLst>
                        <p:cond delay="indefinite"/>
                      </p:stCondLst>
                      <p:childTnLst>
                        <p:par>
                          <p:cTn id="340" fill="hold">
                            <p:stCondLst>
                              <p:cond delay="0"/>
                            </p:stCondLst>
                            <p:childTnLst>
                              <p:par>
                                <p:cTn id="341" presetID="2" presetClass="entr" presetSubtype="4" fill="hold" nodeType="clickEffect">
                                  <p:stCondLst>
                                    <p:cond delay="0"/>
                                  </p:stCondLst>
                                  <p:childTnLst>
                                    <p:set>
                                      <p:cBhvr>
                                        <p:cTn id="342" dur="1" fill="hold">
                                          <p:stCondLst>
                                            <p:cond delay="0"/>
                                          </p:stCondLst>
                                        </p:cTn>
                                        <p:tgtEl>
                                          <p:spTgt spid="120"/>
                                        </p:tgtEl>
                                        <p:attrNameLst>
                                          <p:attrName>style.visibility</p:attrName>
                                        </p:attrNameLst>
                                      </p:cBhvr>
                                      <p:to>
                                        <p:strVal val="visible"/>
                                      </p:to>
                                    </p:set>
                                    <p:anim calcmode="lin" valueType="num">
                                      <p:cBhvr additive="base">
                                        <p:cTn id="343" dur="500" fill="hold"/>
                                        <p:tgtEl>
                                          <p:spTgt spid="120"/>
                                        </p:tgtEl>
                                        <p:attrNameLst>
                                          <p:attrName>ppt_x</p:attrName>
                                        </p:attrNameLst>
                                      </p:cBhvr>
                                      <p:tavLst>
                                        <p:tav tm="0">
                                          <p:val>
                                            <p:strVal val="#ppt_x"/>
                                          </p:val>
                                        </p:tav>
                                        <p:tav tm="100000">
                                          <p:val>
                                            <p:strVal val="#ppt_x"/>
                                          </p:val>
                                        </p:tav>
                                      </p:tavLst>
                                    </p:anim>
                                    <p:anim calcmode="lin" valueType="num">
                                      <p:cBhvr additive="base">
                                        <p:cTn id="344" dur="500" fill="hold"/>
                                        <p:tgtEl>
                                          <p:spTgt spid="120"/>
                                        </p:tgtEl>
                                        <p:attrNameLst>
                                          <p:attrName>ppt_y</p:attrName>
                                        </p:attrNameLst>
                                      </p:cBhvr>
                                      <p:tavLst>
                                        <p:tav tm="0">
                                          <p:val>
                                            <p:strVal val="1+#ppt_h/2"/>
                                          </p:val>
                                        </p:tav>
                                        <p:tav tm="100000">
                                          <p:val>
                                            <p:strVal val="#ppt_y"/>
                                          </p:val>
                                        </p:tav>
                                      </p:tavLst>
                                    </p:anim>
                                  </p:childTnLst>
                                </p:cTn>
                              </p:par>
                            </p:childTnLst>
                          </p:cTn>
                        </p:par>
                      </p:childTnLst>
                    </p:cTn>
                  </p:par>
                  <p:par>
                    <p:cTn id="345" fill="hold">
                      <p:stCondLst>
                        <p:cond delay="indefinite"/>
                      </p:stCondLst>
                      <p:childTnLst>
                        <p:par>
                          <p:cTn id="346" fill="hold">
                            <p:stCondLst>
                              <p:cond delay="0"/>
                            </p:stCondLst>
                            <p:childTnLst>
                              <p:par>
                                <p:cTn id="347" presetID="2" presetClass="entr" presetSubtype="4" fill="hold" nodeType="clickEffect">
                                  <p:stCondLst>
                                    <p:cond delay="0"/>
                                  </p:stCondLst>
                                  <p:childTnLst>
                                    <p:set>
                                      <p:cBhvr>
                                        <p:cTn id="348" dur="1" fill="hold">
                                          <p:stCondLst>
                                            <p:cond delay="0"/>
                                          </p:stCondLst>
                                        </p:cTn>
                                        <p:tgtEl>
                                          <p:spTgt spid="122"/>
                                        </p:tgtEl>
                                        <p:attrNameLst>
                                          <p:attrName>style.visibility</p:attrName>
                                        </p:attrNameLst>
                                      </p:cBhvr>
                                      <p:to>
                                        <p:strVal val="visible"/>
                                      </p:to>
                                    </p:set>
                                    <p:anim calcmode="lin" valueType="num">
                                      <p:cBhvr additive="base">
                                        <p:cTn id="349" dur="500" fill="hold"/>
                                        <p:tgtEl>
                                          <p:spTgt spid="122"/>
                                        </p:tgtEl>
                                        <p:attrNameLst>
                                          <p:attrName>ppt_x</p:attrName>
                                        </p:attrNameLst>
                                      </p:cBhvr>
                                      <p:tavLst>
                                        <p:tav tm="0">
                                          <p:val>
                                            <p:strVal val="#ppt_x"/>
                                          </p:val>
                                        </p:tav>
                                        <p:tav tm="100000">
                                          <p:val>
                                            <p:strVal val="#ppt_x"/>
                                          </p:val>
                                        </p:tav>
                                      </p:tavLst>
                                    </p:anim>
                                    <p:anim calcmode="lin" valueType="num">
                                      <p:cBhvr additive="base">
                                        <p:cTn id="350"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par>
                    <p:cTn id="351" fill="hold">
                      <p:stCondLst>
                        <p:cond delay="indefinite"/>
                      </p:stCondLst>
                      <p:childTnLst>
                        <p:par>
                          <p:cTn id="352" fill="hold">
                            <p:stCondLst>
                              <p:cond delay="0"/>
                            </p:stCondLst>
                            <p:childTnLst>
                              <p:par>
                                <p:cTn id="353" presetID="2" presetClass="entr" presetSubtype="4" fill="hold" nodeType="clickEffect">
                                  <p:stCondLst>
                                    <p:cond delay="0"/>
                                  </p:stCondLst>
                                  <p:childTnLst>
                                    <p:set>
                                      <p:cBhvr>
                                        <p:cTn id="354" dur="1" fill="hold">
                                          <p:stCondLst>
                                            <p:cond delay="0"/>
                                          </p:stCondLst>
                                        </p:cTn>
                                        <p:tgtEl>
                                          <p:spTgt spid="124"/>
                                        </p:tgtEl>
                                        <p:attrNameLst>
                                          <p:attrName>style.visibility</p:attrName>
                                        </p:attrNameLst>
                                      </p:cBhvr>
                                      <p:to>
                                        <p:strVal val="visible"/>
                                      </p:to>
                                    </p:set>
                                    <p:anim calcmode="lin" valueType="num">
                                      <p:cBhvr additive="base">
                                        <p:cTn id="355" dur="500" fill="hold"/>
                                        <p:tgtEl>
                                          <p:spTgt spid="124"/>
                                        </p:tgtEl>
                                        <p:attrNameLst>
                                          <p:attrName>ppt_x</p:attrName>
                                        </p:attrNameLst>
                                      </p:cBhvr>
                                      <p:tavLst>
                                        <p:tav tm="0">
                                          <p:val>
                                            <p:strVal val="#ppt_x"/>
                                          </p:val>
                                        </p:tav>
                                        <p:tav tm="100000">
                                          <p:val>
                                            <p:strVal val="#ppt_x"/>
                                          </p:val>
                                        </p:tav>
                                      </p:tavLst>
                                    </p:anim>
                                    <p:anim calcmode="lin" valueType="num">
                                      <p:cBhvr additive="base">
                                        <p:cTn id="356"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357" fill="hold">
                      <p:stCondLst>
                        <p:cond delay="indefinite"/>
                      </p:stCondLst>
                      <p:childTnLst>
                        <p:par>
                          <p:cTn id="358" fill="hold">
                            <p:stCondLst>
                              <p:cond delay="0"/>
                            </p:stCondLst>
                            <p:childTnLst>
                              <p:par>
                                <p:cTn id="359" presetID="2" presetClass="entr" presetSubtype="4" fill="hold" nodeType="clickEffect">
                                  <p:stCondLst>
                                    <p:cond delay="0"/>
                                  </p:stCondLst>
                                  <p:childTnLst>
                                    <p:set>
                                      <p:cBhvr>
                                        <p:cTn id="360" dur="1" fill="hold">
                                          <p:stCondLst>
                                            <p:cond delay="0"/>
                                          </p:stCondLst>
                                        </p:cTn>
                                        <p:tgtEl>
                                          <p:spTgt spid="126"/>
                                        </p:tgtEl>
                                        <p:attrNameLst>
                                          <p:attrName>style.visibility</p:attrName>
                                        </p:attrNameLst>
                                      </p:cBhvr>
                                      <p:to>
                                        <p:strVal val="visible"/>
                                      </p:to>
                                    </p:set>
                                    <p:anim calcmode="lin" valueType="num">
                                      <p:cBhvr additive="base">
                                        <p:cTn id="361" dur="500" fill="hold"/>
                                        <p:tgtEl>
                                          <p:spTgt spid="126"/>
                                        </p:tgtEl>
                                        <p:attrNameLst>
                                          <p:attrName>ppt_x</p:attrName>
                                        </p:attrNameLst>
                                      </p:cBhvr>
                                      <p:tavLst>
                                        <p:tav tm="0">
                                          <p:val>
                                            <p:strVal val="#ppt_x"/>
                                          </p:val>
                                        </p:tav>
                                        <p:tav tm="100000">
                                          <p:val>
                                            <p:strVal val="#ppt_x"/>
                                          </p:val>
                                        </p:tav>
                                      </p:tavLst>
                                    </p:anim>
                                    <p:anim calcmode="lin" valueType="num">
                                      <p:cBhvr additive="base">
                                        <p:cTn id="362"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363" fill="hold">
                      <p:stCondLst>
                        <p:cond delay="indefinite"/>
                      </p:stCondLst>
                      <p:childTnLst>
                        <p:par>
                          <p:cTn id="364" fill="hold">
                            <p:stCondLst>
                              <p:cond delay="0"/>
                            </p:stCondLst>
                            <p:childTnLst>
                              <p:par>
                                <p:cTn id="365" presetID="2" presetClass="entr" presetSubtype="4" fill="hold" nodeType="clickEffect">
                                  <p:stCondLst>
                                    <p:cond delay="0"/>
                                  </p:stCondLst>
                                  <p:childTnLst>
                                    <p:set>
                                      <p:cBhvr>
                                        <p:cTn id="366" dur="1" fill="hold">
                                          <p:stCondLst>
                                            <p:cond delay="0"/>
                                          </p:stCondLst>
                                        </p:cTn>
                                        <p:tgtEl>
                                          <p:spTgt spid="128"/>
                                        </p:tgtEl>
                                        <p:attrNameLst>
                                          <p:attrName>style.visibility</p:attrName>
                                        </p:attrNameLst>
                                      </p:cBhvr>
                                      <p:to>
                                        <p:strVal val="visible"/>
                                      </p:to>
                                    </p:set>
                                    <p:anim calcmode="lin" valueType="num">
                                      <p:cBhvr additive="base">
                                        <p:cTn id="367" dur="500" fill="hold"/>
                                        <p:tgtEl>
                                          <p:spTgt spid="128"/>
                                        </p:tgtEl>
                                        <p:attrNameLst>
                                          <p:attrName>ppt_x</p:attrName>
                                        </p:attrNameLst>
                                      </p:cBhvr>
                                      <p:tavLst>
                                        <p:tav tm="0">
                                          <p:val>
                                            <p:strVal val="#ppt_x"/>
                                          </p:val>
                                        </p:tav>
                                        <p:tav tm="100000">
                                          <p:val>
                                            <p:strVal val="#ppt_x"/>
                                          </p:val>
                                        </p:tav>
                                      </p:tavLst>
                                    </p:anim>
                                    <p:anim calcmode="lin" valueType="num">
                                      <p:cBhvr additive="base">
                                        <p:cTn id="368"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par>
                    <p:cTn id="369" fill="hold">
                      <p:stCondLst>
                        <p:cond delay="indefinite"/>
                      </p:stCondLst>
                      <p:childTnLst>
                        <p:par>
                          <p:cTn id="370" fill="hold">
                            <p:stCondLst>
                              <p:cond delay="0"/>
                            </p:stCondLst>
                            <p:childTnLst>
                              <p:par>
                                <p:cTn id="371" presetID="2" presetClass="entr" presetSubtype="4" fill="hold" nodeType="clickEffect">
                                  <p:stCondLst>
                                    <p:cond delay="0"/>
                                  </p:stCondLst>
                                  <p:childTnLst>
                                    <p:set>
                                      <p:cBhvr>
                                        <p:cTn id="372" dur="1" fill="hold">
                                          <p:stCondLst>
                                            <p:cond delay="0"/>
                                          </p:stCondLst>
                                        </p:cTn>
                                        <p:tgtEl>
                                          <p:spTgt spid="130"/>
                                        </p:tgtEl>
                                        <p:attrNameLst>
                                          <p:attrName>style.visibility</p:attrName>
                                        </p:attrNameLst>
                                      </p:cBhvr>
                                      <p:to>
                                        <p:strVal val="visible"/>
                                      </p:to>
                                    </p:set>
                                    <p:anim calcmode="lin" valueType="num">
                                      <p:cBhvr additive="base">
                                        <p:cTn id="373" dur="500" fill="hold"/>
                                        <p:tgtEl>
                                          <p:spTgt spid="130"/>
                                        </p:tgtEl>
                                        <p:attrNameLst>
                                          <p:attrName>ppt_x</p:attrName>
                                        </p:attrNameLst>
                                      </p:cBhvr>
                                      <p:tavLst>
                                        <p:tav tm="0">
                                          <p:val>
                                            <p:strVal val="#ppt_x"/>
                                          </p:val>
                                        </p:tav>
                                        <p:tav tm="100000">
                                          <p:val>
                                            <p:strVal val="#ppt_x"/>
                                          </p:val>
                                        </p:tav>
                                      </p:tavLst>
                                    </p:anim>
                                    <p:anim calcmode="lin" valueType="num">
                                      <p:cBhvr additive="base">
                                        <p:cTn id="374" dur="500" fill="hold"/>
                                        <p:tgtEl>
                                          <p:spTgt spid="130"/>
                                        </p:tgtEl>
                                        <p:attrNameLst>
                                          <p:attrName>ppt_y</p:attrName>
                                        </p:attrNameLst>
                                      </p:cBhvr>
                                      <p:tavLst>
                                        <p:tav tm="0">
                                          <p:val>
                                            <p:strVal val="1+#ppt_h/2"/>
                                          </p:val>
                                        </p:tav>
                                        <p:tav tm="100000">
                                          <p:val>
                                            <p:strVal val="#ppt_y"/>
                                          </p:val>
                                        </p:tav>
                                      </p:tavLst>
                                    </p:anim>
                                  </p:childTnLst>
                                </p:cTn>
                              </p:par>
                            </p:childTnLst>
                          </p:cTn>
                        </p:par>
                      </p:childTnLst>
                    </p:cTn>
                  </p:par>
                  <p:par>
                    <p:cTn id="375" fill="hold">
                      <p:stCondLst>
                        <p:cond delay="indefinite"/>
                      </p:stCondLst>
                      <p:childTnLst>
                        <p:par>
                          <p:cTn id="376" fill="hold">
                            <p:stCondLst>
                              <p:cond delay="0"/>
                            </p:stCondLst>
                            <p:childTnLst>
                              <p:par>
                                <p:cTn id="377" presetID="2" presetClass="entr" presetSubtype="4" fill="hold" nodeType="clickEffect">
                                  <p:stCondLst>
                                    <p:cond delay="0"/>
                                  </p:stCondLst>
                                  <p:childTnLst>
                                    <p:set>
                                      <p:cBhvr>
                                        <p:cTn id="378" dur="1" fill="hold">
                                          <p:stCondLst>
                                            <p:cond delay="0"/>
                                          </p:stCondLst>
                                        </p:cTn>
                                        <p:tgtEl>
                                          <p:spTgt spid="132"/>
                                        </p:tgtEl>
                                        <p:attrNameLst>
                                          <p:attrName>style.visibility</p:attrName>
                                        </p:attrNameLst>
                                      </p:cBhvr>
                                      <p:to>
                                        <p:strVal val="visible"/>
                                      </p:to>
                                    </p:set>
                                    <p:anim calcmode="lin" valueType="num">
                                      <p:cBhvr additive="base">
                                        <p:cTn id="379" dur="500" fill="hold"/>
                                        <p:tgtEl>
                                          <p:spTgt spid="132"/>
                                        </p:tgtEl>
                                        <p:attrNameLst>
                                          <p:attrName>ppt_x</p:attrName>
                                        </p:attrNameLst>
                                      </p:cBhvr>
                                      <p:tavLst>
                                        <p:tav tm="0">
                                          <p:val>
                                            <p:strVal val="#ppt_x"/>
                                          </p:val>
                                        </p:tav>
                                        <p:tav tm="100000">
                                          <p:val>
                                            <p:strVal val="#ppt_x"/>
                                          </p:val>
                                        </p:tav>
                                      </p:tavLst>
                                    </p:anim>
                                    <p:anim calcmode="lin" valueType="num">
                                      <p:cBhvr additive="base">
                                        <p:cTn id="380"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par>
                    <p:cTn id="381" fill="hold">
                      <p:stCondLst>
                        <p:cond delay="indefinite"/>
                      </p:stCondLst>
                      <p:childTnLst>
                        <p:par>
                          <p:cTn id="382" fill="hold">
                            <p:stCondLst>
                              <p:cond delay="0"/>
                            </p:stCondLst>
                            <p:childTnLst>
                              <p:par>
                                <p:cTn id="383" presetID="2" presetClass="entr" presetSubtype="4" fill="hold" nodeType="clickEffect">
                                  <p:stCondLst>
                                    <p:cond delay="0"/>
                                  </p:stCondLst>
                                  <p:childTnLst>
                                    <p:set>
                                      <p:cBhvr>
                                        <p:cTn id="384" dur="1" fill="hold">
                                          <p:stCondLst>
                                            <p:cond delay="0"/>
                                          </p:stCondLst>
                                        </p:cTn>
                                        <p:tgtEl>
                                          <p:spTgt spid="134"/>
                                        </p:tgtEl>
                                        <p:attrNameLst>
                                          <p:attrName>style.visibility</p:attrName>
                                        </p:attrNameLst>
                                      </p:cBhvr>
                                      <p:to>
                                        <p:strVal val="visible"/>
                                      </p:to>
                                    </p:set>
                                    <p:anim calcmode="lin" valueType="num">
                                      <p:cBhvr additive="base">
                                        <p:cTn id="385" dur="500" fill="hold"/>
                                        <p:tgtEl>
                                          <p:spTgt spid="134"/>
                                        </p:tgtEl>
                                        <p:attrNameLst>
                                          <p:attrName>ppt_x</p:attrName>
                                        </p:attrNameLst>
                                      </p:cBhvr>
                                      <p:tavLst>
                                        <p:tav tm="0">
                                          <p:val>
                                            <p:strVal val="#ppt_x"/>
                                          </p:val>
                                        </p:tav>
                                        <p:tav tm="100000">
                                          <p:val>
                                            <p:strVal val="#ppt_x"/>
                                          </p:val>
                                        </p:tav>
                                      </p:tavLst>
                                    </p:anim>
                                    <p:anim calcmode="lin" valueType="num">
                                      <p:cBhvr additive="base">
                                        <p:cTn id="386" dur="500" fill="hold"/>
                                        <p:tgtEl>
                                          <p:spTgt spid="134"/>
                                        </p:tgtEl>
                                        <p:attrNameLst>
                                          <p:attrName>ppt_y</p:attrName>
                                        </p:attrNameLst>
                                      </p:cBhvr>
                                      <p:tavLst>
                                        <p:tav tm="0">
                                          <p:val>
                                            <p:strVal val="1+#ppt_h/2"/>
                                          </p:val>
                                        </p:tav>
                                        <p:tav tm="100000">
                                          <p:val>
                                            <p:strVal val="#ppt_y"/>
                                          </p:val>
                                        </p:tav>
                                      </p:tavLst>
                                    </p:anim>
                                  </p:childTnLst>
                                </p:cTn>
                              </p:par>
                            </p:childTnLst>
                          </p:cTn>
                        </p:par>
                      </p:childTnLst>
                    </p:cTn>
                  </p:par>
                  <p:par>
                    <p:cTn id="387" fill="hold">
                      <p:stCondLst>
                        <p:cond delay="indefinite"/>
                      </p:stCondLst>
                      <p:childTnLst>
                        <p:par>
                          <p:cTn id="388" fill="hold">
                            <p:stCondLst>
                              <p:cond delay="0"/>
                            </p:stCondLst>
                            <p:childTnLst>
                              <p:par>
                                <p:cTn id="389" presetID="2" presetClass="entr" presetSubtype="4" fill="hold" nodeType="clickEffect">
                                  <p:stCondLst>
                                    <p:cond delay="0"/>
                                  </p:stCondLst>
                                  <p:childTnLst>
                                    <p:set>
                                      <p:cBhvr>
                                        <p:cTn id="390" dur="1" fill="hold">
                                          <p:stCondLst>
                                            <p:cond delay="0"/>
                                          </p:stCondLst>
                                        </p:cTn>
                                        <p:tgtEl>
                                          <p:spTgt spid="136"/>
                                        </p:tgtEl>
                                        <p:attrNameLst>
                                          <p:attrName>style.visibility</p:attrName>
                                        </p:attrNameLst>
                                      </p:cBhvr>
                                      <p:to>
                                        <p:strVal val="visible"/>
                                      </p:to>
                                    </p:set>
                                    <p:anim calcmode="lin" valueType="num">
                                      <p:cBhvr additive="base">
                                        <p:cTn id="391" dur="500" fill="hold"/>
                                        <p:tgtEl>
                                          <p:spTgt spid="136"/>
                                        </p:tgtEl>
                                        <p:attrNameLst>
                                          <p:attrName>ppt_x</p:attrName>
                                        </p:attrNameLst>
                                      </p:cBhvr>
                                      <p:tavLst>
                                        <p:tav tm="0">
                                          <p:val>
                                            <p:strVal val="#ppt_x"/>
                                          </p:val>
                                        </p:tav>
                                        <p:tav tm="100000">
                                          <p:val>
                                            <p:strVal val="#ppt_x"/>
                                          </p:val>
                                        </p:tav>
                                      </p:tavLst>
                                    </p:anim>
                                    <p:anim calcmode="lin" valueType="num">
                                      <p:cBhvr additive="base">
                                        <p:cTn id="392"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393" fill="hold">
                      <p:stCondLst>
                        <p:cond delay="indefinite"/>
                      </p:stCondLst>
                      <p:childTnLst>
                        <p:par>
                          <p:cTn id="394" fill="hold">
                            <p:stCondLst>
                              <p:cond delay="0"/>
                            </p:stCondLst>
                            <p:childTnLst>
                              <p:par>
                                <p:cTn id="395" presetID="2" presetClass="entr" presetSubtype="4" fill="hold" nodeType="clickEffect">
                                  <p:stCondLst>
                                    <p:cond delay="0"/>
                                  </p:stCondLst>
                                  <p:childTnLst>
                                    <p:set>
                                      <p:cBhvr>
                                        <p:cTn id="396" dur="1" fill="hold">
                                          <p:stCondLst>
                                            <p:cond delay="0"/>
                                          </p:stCondLst>
                                        </p:cTn>
                                        <p:tgtEl>
                                          <p:spTgt spid="138"/>
                                        </p:tgtEl>
                                        <p:attrNameLst>
                                          <p:attrName>style.visibility</p:attrName>
                                        </p:attrNameLst>
                                      </p:cBhvr>
                                      <p:to>
                                        <p:strVal val="visible"/>
                                      </p:to>
                                    </p:set>
                                    <p:anim calcmode="lin" valueType="num">
                                      <p:cBhvr additive="base">
                                        <p:cTn id="397" dur="500" fill="hold"/>
                                        <p:tgtEl>
                                          <p:spTgt spid="138"/>
                                        </p:tgtEl>
                                        <p:attrNameLst>
                                          <p:attrName>ppt_x</p:attrName>
                                        </p:attrNameLst>
                                      </p:cBhvr>
                                      <p:tavLst>
                                        <p:tav tm="0">
                                          <p:val>
                                            <p:strVal val="#ppt_x"/>
                                          </p:val>
                                        </p:tav>
                                        <p:tav tm="100000">
                                          <p:val>
                                            <p:strVal val="#ppt_x"/>
                                          </p:val>
                                        </p:tav>
                                      </p:tavLst>
                                    </p:anim>
                                    <p:anim calcmode="lin" valueType="num">
                                      <p:cBhvr additive="base">
                                        <p:cTn id="398" dur="500" fill="hold"/>
                                        <p:tgtEl>
                                          <p:spTgt spid="138"/>
                                        </p:tgtEl>
                                        <p:attrNameLst>
                                          <p:attrName>ppt_y</p:attrName>
                                        </p:attrNameLst>
                                      </p:cBhvr>
                                      <p:tavLst>
                                        <p:tav tm="0">
                                          <p:val>
                                            <p:strVal val="1+#ppt_h/2"/>
                                          </p:val>
                                        </p:tav>
                                        <p:tav tm="100000">
                                          <p:val>
                                            <p:strVal val="#ppt_y"/>
                                          </p:val>
                                        </p:tav>
                                      </p:tavLst>
                                    </p:anim>
                                  </p:childTnLst>
                                </p:cTn>
                              </p:par>
                            </p:childTnLst>
                          </p:cTn>
                        </p:par>
                      </p:childTnLst>
                    </p:cTn>
                  </p:par>
                  <p:par>
                    <p:cTn id="399" fill="hold">
                      <p:stCondLst>
                        <p:cond delay="indefinite"/>
                      </p:stCondLst>
                      <p:childTnLst>
                        <p:par>
                          <p:cTn id="400" fill="hold">
                            <p:stCondLst>
                              <p:cond delay="0"/>
                            </p:stCondLst>
                            <p:childTnLst>
                              <p:par>
                                <p:cTn id="401" presetID="2" presetClass="entr" presetSubtype="4" fill="hold" nodeType="clickEffect">
                                  <p:stCondLst>
                                    <p:cond delay="0"/>
                                  </p:stCondLst>
                                  <p:childTnLst>
                                    <p:set>
                                      <p:cBhvr>
                                        <p:cTn id="402" dur="1" fill="hold">
                                          <p:stCondLst>
                                            <p:cond delay="0"/>
                                          </p:stCondLst>
                                        </p:cTn>
                                        <p:tgtEl>
                                          <p:spTgt spid="140"/>
                                        </p:tgtEl>
                                        <p:attrNameLst>
                                          <p:attrName>style.visibility</p:attrName>
                                        </p:attrNameLst>
                                      </p:cBhvr>
                                      <p:to>
                                        <p:strVal val="visible"/>
                                      </p:to>
                                    </p:set>
                                    <p:anim calcmode="lin" valueType="num">
                                      <p:cBhvr additive="base">
                                        <p:cTn id="403" dur="500" fill="hold"/>
                                        <p:tgtEl>
                                          <p:spTgt spid="140"/>
                                        </p:tgtEl>
                                        <p:attrNameLst>
                                          <p:attrName>ppt_x</p:attrName>
                                        </p:attrNameLst>
                                      </p:cBhvr>
                                      <p:tavLst>
                                        <p:tav tm="0">
                                          <p:val>
                                            <p:strVal val="#ppt_x"/>
                                          </p:val>
                                        </p:tav>
                                        <p:tav tm="100000">
                                          <p:val>
                                            <p:strVal val="#ppt_x"/>
                                          </p:val>
                                        </p:tav>
                                      </p:tavLst>
                                    </p:anim>
                                    <p:anim calcmode="lin" valueType="num">
                                      <p:cBhvr additive="base">
                                        <p:cTn id="404"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par>
                    <p:cTn id="405" fill="hold">
                      <p:stCondLst>
                        <p:cond delay="indefinite"/>
                      </p:stCondLst>
                      <p:childTnLst>
                        <p:par>
                          <p:cTn id="406" fill="hold">
                            <p:stCondLst>
                              <p:cond delay="0"/>
                            </p:stCondLst>
                            <p:childTnLst>
                              <p:par>
                                <p:cTn id="407" presetID="2" presetClass="entr" presetSubtype="4" fill="hold" nodeType="clickEffect">
                                  <p:stCondLst>
                                    <p:cond delay="0"/>
                                  </p:stCondLst>
                                  <p:childTnLst>
                                    <p:set>
                                      <p:cBhvr>
                                        <p:cTn id="408" dur="1" fill="hold">
                                          <p:stCondLst>
                                            <p:cond delay="0"/>
                                          </p:stCondLst>
                                        </p:cTn>
                                        <p:tgtEl>
                                          <p:spTgt spid="142"/>
                                        </p:tgtEl>
                                        <p:attrNameLst>
                                          <p:attrName>style.visibility</p:attrName>
                                        </p:attrNameLst>
                                      </p:cBhvr>
                                      <p:to>
                                        <p:strVal val="visible"/>
                                      </p:to>
                                    </p:set>
                                    <p:anim calcmode="lin" valueType="num">
                                      <p:cBhvr additive="base">
                                        <p:cTn id="409" dur="500" fill="hold"/>
                                        <p:tgtEl>
                                          <p:spTgt spid="142"/>
                                        </p:tgtEl>
                                        <p:attrNameLst>
                                          <p:attrName>ppt_x</p:attrName>
                                        </p:attrNameLst>
                                      </p:cBhvr>
                                      <p:tavLst>
                                        <p:tav tm="0">
                                          <p:val>
                                            <p:strVal val="#ppt_x"/>
                                          </p:val>
                                        </p:tav>
                                        <p:tav tm="100000">
                                          <p:val>
                                            <p:strVal val="#ppt_x"/>
                                          </p:val>
                                        </p:tav>
                                      </p:tavLst>
                                    </p:anim>
                                    <p:anim calcmode="lin" valueType="num">
                                      <p:cBhvr additive="base">
                                        <p:cTn id="410" dur="500" fill="hold"/>
                                        <p:tgtEl>
                                          <p:spTgt spid="142"/>
                                        </p:tgtEl>
                                        <p:attrNameLst>
                                          <p:attrName>ppt_y</p:attrName>
                                        </p:attrNameLst>
                                      </p:cBhvr>
                                      <p:tavLst>
                                        <p:tav tm="0">
                                          <p:val>
                                            <p:strVal val="1+#ppt_h/2"/>
                                          </p:val>
                                        </p:tav>
                                        <p:tav tm="100000">
                                          <p:val>
                                            <p:strVal val="#ppt_y"/>
                                          </p:val>
                                        </p:tav>
                                      </p:tavLst>
                                    </p:anim>
                                  </p:childTnLst>
                                </p:cTn>
                              </p:par>
                            </p:childTnLst>
                          </p:cTn>
                        </p:par>
                      </p:childTnLst>
                    </p:cTn>
                  </p:par>
                  <p:par>
                    <p:cTn id="411" fill="hold">
                      <p:stCondLst>
                        <p:cond delay="indefinite"/>
                      </p:stCondLst>
                      <p:childTnLst>
                        <p:par>
                          <p:cTn id="412" fill="hold">
                            <p:stCondLst>
                              <p:cond delay="0"/>
                            </p:stCondLst>
                            <p:childTnLst>
                              <p:par>
                                <p:cTn id="413" presetID="2" presetClass="entr" presetSubtype="4" fill="hold" nodeType="clickEffect">
                                  <p:stCondLst>
                                    <p:cond delay="0"/>
                                  </p:stCondLst>
                                  <p:childTnLst>
                                    <p:set>
                                      <p:cBhvr>
                                        <p:cTn id="414" dur="1" fill="hold">
                                          <p:stCondLst>
                                            <p:cond delay="0"/>
                                          </p:stCondLst>
                                        </p:cTn>
                                        <p:tgtEl>
                                          <p:spTgt spid="144"/>
                                        </p:tgtEl>
                                        <p:attrNameLst>
                                          <p:attrName>style.visibility</p:attrName>
                                        </p:attrNameLst>
                                      </p:cBhvr>
                                      <p:to>
                                        <p:strVal val="visible"/>
                                      </p:to>
                                    </p:set>
                                    <p:anim calcmode="lin" valueType="num">
                                      <p:cBhvr additive="base">
                                        <p:cTn id="415" dur="500" fill="hold"/>
                                        <p:tgtEl>
                                          <p:spTgt spid="144"/>
                                        </p:tgtEl>
                                        <p:attrNameLst>
                                          <p:attrName>ppt_x</p:attrName>
                                        </p:attrNameLst>
                                      </p:cBhvr>
                                      <p:tavLst>
                                        <p:tav tm="0">
                                          <p:val>
                                            <p:strVal val="#ppt_x"/>
                                          </p:val>
                                        </p:tav>
                                        <p:tav tm="100000">
                                          <p:val>
                                            <p:strVal val="#ppt_x"/>
                                          </p:val>
                                        </p:tav>
                                      </p:tavLst>
                                    </p:anim>
                                    <p:anim calcmode="lin" valueType="num">
                                      <p:cBhvr additive="base">
                                        <p:cTn id="416" dur="500" fill="hold"/>
                                        <p:tgtEl>
                                          <p:spTgt spid="144"/>
                                        </p:tgtEl>
                                        <p:attrNameLst>
                                          <p:attrName>ppt_y</p:attrName>
                                        </p:attrNameLst>
                                      </p:cBhvr>
                                      <p:tavLst>
                                        <p:tav tm="0">
                                          <p:val>
                                            <p:strVal val="1+#ppt_h/2"/>
                                          </p:val>
                                        </p:tav>
                                        <p:tav tm="100000">
                                          <p:val>
                                            <p:strVal val="#ppt_y"/>
                                          </p:val>
                                        </p:tav>
                                      </p:tavLst>
                                    </p:anim>
                                  </p:childTnLst>
                                </p:cTn>
                              </p:par>
                            </p:childTnLst>
                          </p:cTn>
                        </p:par>
                      </p:childTnLst>
                    </p:cTn>
                  </p:par>
                  <p:par>
                    <p:cTn id="417" fill="hold">
                      <p:stCondLst>
                        <p:cond delay="indefinite"/>
                      </p:stCondLst>
                      <p:childTnLst>
                        <p:par>
                          <p:cTn id="418" fill="hold">
                            <p:stCondLst>
                              <p:cond delay="0"/>
                            </p:stCondLst>
                            <p:childTnLst>
                              <p:par>
                                <p:cTn id="419" presetID="2" presetClass="entr" presetSubtype="4" fill="hold" nodeType="clickEffect">
                                  <p:stCondLst>
                                    <p:cond delay="0"/>
                                  </p:stCondLst>
                                  <p:childTnLst>
                                    <p:set>
                                      <p:cBhvr>
                                        <p:cTn id="420" dur="1" fill="hold">
                                          <p:stCondLst>
                                            <p:cond delay="0"/>
                                          </p:stCondLst>
                                        </p:cTn>
                                        <p:tgtEl>
                                          <p:spTgt spid="146"/>
                                        </p:tgtEl>
                                        <p:attrNameLst>
                                          <p:attrName>style.visibility</p:attrName>
                                        </p:attrNameLst>
                                      </p:cBhvr>
                                      <p:to>
                                        <p:strVal val="visible"/>
                                      </p:to>
                                    </p:set>
                                    <p:anim calcmode="lin" valueType="num">
                                      <p:cBhvr additive="base">
                                        <p:cTn id="421" dur="500" fill="hold"/>
                                        <p:tgtEl>
                                          <p:spTgt spid="146"/>
                                        </p:tgtEl>
                                        <p:attrNameLst>
                                          <p:attrName>ppt_x</p:attrName>
                                        </p:attrNameLst>
                                      </p:cBhvr>
                                      <p:tavLst>
                                        <p:tav tm="0">
                                          <p:val>
                                            <p:strVal val="#ppt_x"/>
                                          </p:val>
                                        </p:tav>
                                        <p:tav tm="100000">
                                          <p:val>
                                            <p:strVal val="#ppt_x"/>
                                          </p:val>
                                        </p:tav>
                                      </p:tavLst>
                                    </p:anim>
                                    <p:anim calcmode="lin" valueType="num">
                                      <p:cBhvr additive="base">
                                        <p:cTn id="422" dur="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423" fill="hold">
                      <p:stCondLst>
                        <p:cond delay="indefinite"/>
                      </p:stCondLst>
                      <p:childTnLst>
                        <p:par>
                          <p:cTn id="424" fill="hold">
                            <p:stCondLst>
                              <p:cond delay="0"/>
                            </p:stCondLst>
                            <p:childTnLst>
                              <p:par>
                                <p:cTn id="425" presetID="2" presetClass="entr" presetSubtype="4" fill="hold" nodeType="clickEffect">
                                  <p:stCondLst>
                                    <p:cond delay="0"/>
                                  </p:stCondLst>
                                  <p:childTnLst>
                                    <p:set>
                                      <p:cBhvr>
                                        <p:cTn id="426" dur="1" fill="hold">
                                          <p:stCondLst>
                                            <p:cond delay="0"/>
                                          </p:stCondLst>
                                        </p:cTn>
                                        <p:tgtEl>
                                          <p:spTgt spid="148"/>
                                        </p:tgtEl>
                                        <p:attrNameLst>
                                          <p:attrName>style.visibility</p:attrName>
                                        </p:attrNameLst>
                                      </p:cBhvr>
                                      <p:to>
                                        <p:strVal val="visible"/>
                                      </p:to>
                                    </p:set>
                                    <p:anim calcmode="lin" valueType="num">
                                      <p:cBhvr additive="base">
                                        <p:cTn id="427" dur="500" fill="hold"/>
                                        <p:tgtEl>
                                          <p:spTgt spid="148"/>
                                        </p:tgtEl>
                                        <p:attrNameLst>
                                          <p:attrName>ppt_x</p:attrName>
                                        </p:attrNameLst>
                                      </p:cBhvr>
                                      <p:tavLst>
                                        <p:tav tm="0">
                                          <p:val>
                                            <p:strVal val="#ppt_x"/>
                                          </p:val>
                                        </p:tav>
                                        <p:tav tm="100000">
                                          <p:val>
                                            <p:strVal val="#ppt_x"/>
                                          </p:val>
                                        </p:tav>
                                      </p:tavLst>
                                    </p:anim>
                                    <p:anim calcmode="lin" valueType="num">
                                      <p:cBhvr additive="base">
                                        <p:cTn id="428" dur="500" fill="hold"/>
                                        <p:tgtEl>
                                          <p:spTgt spid="148"/>
                                        </p:tgtEl>
                                        <p:attrNameLst>
                                          <p:attrName>ppt_y</p:attrName>
                                        </p:attrNameLst>
                                      </p:cBhvr>
                                      <p:tavLst>
                                        <p:tav tm="0">
                                          <p:val>
                                            <p:strVal val="1+#ppt_h/2"/>
                                          </p:val>
                                        </p:tav>
                                        <p:tav tm="100000">
                                          <p:val>
                                            <p:strVal val="#ppt_y"/>
                                          </p:val>
                                        </p:tav>
                                      </p:tavLst>
                                    </p:anim>
                                  </p:childTnLst>
                                </p:cTn>
                              </p:par>
                            </p:childTnLst>
                          </p:cTn>
                        </p:par>
                      </p:childTnLst>
                    </p:cTn>
                  </p:par>
                  <p:par>
                    <p:cTn id="429" fill="hold">
                      <p:stCondLst>
                        <p:cond delay="indefinite"/>
                      </p:stCondLst>
                      <p:childTnLst>
                        <p:par>
                          <p:cTn id="430" fill="hold">
                            <p:stCondLst>
                              <p:cond delay="0"/>
                            </p:stCondLst>
                            <p:childTnLst>
                              <p:par>
                                <p:cTn id="431" presetID="2" presetClass="entr" presetSubtype="4" fill="hold" nodeType="clickEffect">
                                  <p:stCondLst>
                                    <p:cond delay="0"/>
                                  </p:stCondLst>
                                  <p:childTnLst>
                                    <p:set>
                                      <p:cBhvr>
                                        <p:cTn id="432" dur="1" fill="hold">
                                          <p:stCondLst>
                                            <p:cond delay="0"/>
                                          </p:stCondLst>
                                        </p:cTn>
                                        <p:tgtEl>
                                          <p:spTgt spid="150"/>
                                        </p:tgtEl>
                                        <p:attrNameLst>
                                          <p:attrName>style.visibility</p:attrName>
                                        </p:attrNameLst>
                                      </p:cBhvr>
                                      <p:to>
                                        <p:strVal val="visible"/>
                                      </p:to>
                                    </p:set>
                                    <p:anim calcmode="lin" valueType="num">
                                      <p:cBhvr additive="base">
                                        <p:cTn id="433" dur="500" fill="hold"/>
                                        <p:tgtEl>
                                          <p:spTgt spid="150"/>
                                        </p:tgtEl>
                                        <p:attrNameLst>
                                          <p:attrName>ppt_x</p:attrName>
                                        </p:attrNameLst>
                                      </p:cBhvr>
                                      <p:tavLst>
                                        <p:tav tm="0">
                                          <p:val>
                                            <p:strVal val="#ppt_x"/>
                                          </p:val>
                                        </p:tav>
                                        <p:tav tm="100000">
                                          <p:val>
                                            <p:strVal val="#ppt_x"/>
                                          </p:val>
                                        </p:tav>
                                      </p:tavLst>
                                    </p:anim>
                                    <p:anim calcmode="lin" valueType="num">
                                      <p:cBhvr additive="base">
                                        <p:cTn id="434" dur="500" fill="hold"/>
                                        <p:tgtEl>
                                          <p:spTgt spid="150"/>
                                        </p:tgtEl>
                                        <p:attrNameLst>
                                          <p:attrName>ppt_y</p:attrName>
                                        </p:attrNameLst>
                                      </p:cBhvr>
                                      <p:tavLst>
                                        <p:tav tm="0">
                                          <p:val>
                                            <p:strVal val="1+#ppt_h/2"/>
                                          </p:val>
                                        </p:tav>
                                        <p:tav tm="100000">
                                          <p:val>
                                            <p:strVal val="#ppt_y"/>
                                          </p:val>
                                        </p:tav>
                                      </p:tavLst>
                                    </p:anim>
                                  </p:childTnLst>
                                </p:cTn>
                              </p:par>
                            </p:childTnLst>
                          </p:cTn>
                        </p:par>
                      </p:childTnLst>
                    </p:cTn>
                  </p:par>
                  <p:par>
                    <p:cTn id="435" fill="hold">
                      <p:stCondLst>
                        <p:cond delay="indefinite"/>
                      </p:stCondLst>
                      <p:childTnLst>
                        <p:par>
                          <p:cTn id="436" fill="hold">
                            <p:stCondLst>
                              <p:cond delay="0"/>
                            </p:stCondLst>
                            <p:childTnLst>
                              <p:par>
                                <p:cTn id="437" presetID="2" presetClass="entr" presetSubtype="4" fill="hold" nodeType="clickEffect">
                                  <p:stCondLst>
                                    <p:cond delay="0"/>
                                  </p:stCondLst>
                                  <p:childTnLst>
                                    <p:set>
                                      <p:cBhvr>
                                        <p:cTn id="438" dur="1" fill="hold">
                                          <p:stCondLst>
                                            <p:cond delay="0"/>
                                          </p:stCondLst>
                                        </p:cTn>
                                        <p:tgtEl>
                                          <p:spTgt spid="152"/>
                                        </p:tgtEl>
                                        <p:attrNameLst>
                                          <p:attrName>style.visibility</p:attrName>
                                        </p:attrNameLst>
                                      </p:cBhvr>
                                      <p:to>
                                        <p:strVal val="visible"/>
                                      </p:to>
                                    </p:set>
                                    <p:anim calcmode="lin" valueType="num">
                                      <p:cBhvr additive="base">
                                        <p:cTn id="439" dur="500" fill="hold"/>
                                        <p:tgtEl>
                                          <p:spTgt spid="152"/>
                                        </p:tgtEl>
                                        <p:attrNameLst>
                                          <p:attrName>ppt_x</p:attrName>
                                        </p:attrNameLst>
                                      </p:cBhvr>
                                      <p:tavLst>
                                        <p:tav tm="0">
                                          <p:val>
                                            <p:strVal val="#ppt_x"/>
                                          </p:val>
                                        </p:tav>
                                        <p:tav tm="100000">
                                          <p:val>
                                            <p:strVal val="#ppt_x"/>
                                          </p:val>
                                        </p:tav>
                                      </p:tavLst>
                                    </p:anim>
                                    <p:anim calcmode="lin" valueType="num">
                                      <p:cBhvr additive="base">
                                        <p:cTn id="440" dur="500" fill="hold"/>
                                        <p:tgtEl>
                                          <p:spTgt spid="152"/>
                                        </p:tgtEl>
                                        <p:attrNameLst>
                                          <p:attrName>ppt_y</p:attrName>
                                        </p:attrNameLst>
                                      </p:cBhvr>
                                      <p:tavLst>
                                        <p:tav tm="0">
                                          <p:val>
                                            <p:strVal val="1+#ppt_h/2"/>
                                          </p:val>
                                        </p:tav>
                                        <p:tav tm="100000">
                                          <p:val>
                                            <p:strVal val="#ppt_y"/>
                                          </p:val>
                                        </p:tav>
                                      </p:tavLst>
                                    </p:anim>
                                  </p:childTnLst>
                                </p:cTn>
                              </p:par>
                            </p:childTnLst>
                          </p:cTn>
                        </p:par>
                      </p:childTnLst>
                    </p:cTn>
                  </p:par>
                  <p:par>
                    <p:cTn id="441" fill="hold">
                      <p:stCondLst>
                        <p:cond delay="indefinite"/>
                      </p:stCondLst>
                      <p:childTnLst>
                        <p:par>
                          <p:cTn id="442" fill="hold">
                            <p:stCondLst>
                              <p:cond delay="0"/>
                            </p:stCondLst>
                            <p:childTnLst>
                              <p:par>
                                <p:cTn id="443" presetID="2" presetClass="entr" presetSubtype="4" fill="hold" nodeType="clickEffect">
                                  <p:stCondLst>
                                    <p:cond delay="0"/>
                                  </p:stCondLst>
                                  <p:childTnLst>
                                    <p:set>
                                      <p:cBhvr>
                                        <p:cTn id="444" dur="1" fill="hold">
                                          <p:stCondLst>
                                            <p:cond delay="0"/>
                                          </p:stCondLst>
                                        </p:cTn>
                                        <p:tgtEl>
                                          <p:spTgt spid="154"/>
                                        </p:tgtEl>
                                        <p:attrNameLst>
                                          <p:attrName>style.visibility</p:attrName>
                                        </p:attrNameLst>
                                      </p:cBhvr>
                                      <p:to>
                                        <p:strVal val="visible"/>
                                      </p:to>
                                    </p:set>
                                    <p:anim calcmode="lin" valueType="num">
                                      <p:cBhvr additive="base">
                                        <p:cTn id="445" dur="500" fill="hold"/>
                                        <p:tgtEl>
                                          <p:spTgt spid="154"/>
                                        </p:tgtEl>
                                        <p:attrNameLst>
                                          <p:attrName>ppt_x</p:attrName>
                                        </p:attrNameLst>
                                      </p:cBhvr>
                                      <p:tavLst>
                                        <p:tav tm="0">
                                          <p:val>
                                            <p:strVal val="#ppt_x"/>
                                          </p:val>
                                        </p:tav>
                                        <p:tav tm="100000">
                                          <p:val>
                                            <p:strVal val="#ppt_x"/>
                                          </p:val>
                                        </p:tav>
                                      </p:tavLst>
                                    </p:anim>
                                    <p:anim calcmode="lin" valueType="num">
                                      <p:cBhvr additive="base">
                                        <p:cTn id="446"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447" fill="hold">
                      <p:stCondLst>
                        <p:cond delay="indefinite"/>
                      </p:stCondLst>
                      <p:childTnLst>
                        <p:par>
                          <p:cTn id="448" fill="hold">
                            <p:stCondLst>
                              <p:cond delay="0"/>
                            </p:stCondLst>
                            <p:childTnLst>
                              <p:par>
                                <p:cTn id="449" presetID="2" presetClass="entr" presetSubtype="4" fill="hold" nodeType="clickEffect">
                                  <p:stCondLst>
                                    <p:cond delay="0"/>
                                  </p:stCondLst>
                                  <p:childTnLst>
                                    <p:set>
                                      <p:cBhvr>
                                        <p:cTn id="450" dur="1" fill="hold">
                                          <p:stCondLst>
                                            <p:cond delay="0"/>
                                          </p:stCondLst>
                                        </p:cTn>
                                        <p:tgtEl>
                                          <p:spTgt spid="156"/>
                                        </p:tgtEl>
                                        <p:attrNameLst>
                                          <p:attrName>style.visibility</p:attrName>
                                        </p:attrNameLst>
                                      </p:cBhvr>
                                      <p:to>
                                        <p:strVal val="visible"/>
                                      </p:to>
                                    </p:set>
                                    <p:anim calcmode="lin" valueType="num">
                                      <p:cBhvr additive="base">
                                        <p:cTn id="451" dur="500" fill="hold"/>
                                        <p:tgtEl>
                                          <p:spTgt spid="156"/>
                                        </p:tgtEl>
                                        <p:attrNameLst>
                                          <p:attrName>ppt_x</p:attrName>
                                        </p:attrNameLst>
                                      </p:cBhvr>
                                      <p:tavLst>
                                        <p:tav tm="0">
                                          <p:val>
                                            <p:strVal val="#ppt_x"/>
                                          </p:val>
                                        </p:tav>
                                        <p:tav tm="100000">
                                          <p:val>
                                            <p:strVal val="#ppt_x"/>
                                          </p:val>
                                        </p:tav>
                                      </p:tavLst>
                                    </p:anim>
                                    <p:anim calcmode="lin" valueType="num">
                                      <p:cBhvr additive="base">
                                        <p:cTn id="452" dur="500" fill="hold"/>
                                        <p:tgtEl>
                                          <p:spTgt spid="156"/>
                                        </p:tgtEl>
                                        <p:attrNameLst>
                                          <p:attrName>ppt_y</p:attrName>
                                        </p:attrNameLst>
                                      </p:cBhvr>
                                      <p:tavLst>
                                        <p:tav tm="0">
                                          <p:val>
                                            <p:strVal val="1+#ppt_h/2"/>
                                          </p:val>
                                        </p:tav>
                                        <p:tav tm="100000">
                                          <p:val>
                                            <p:strVal val="#ppt_y"/>
                                          </p:val>
                                        </p:tav>
                                      </p:tavLst>
                                    </p:anim>
                                  </p:childTnLst>
                                </p:cTn>
                              </p:par>
                            </p:childTnLst>
                          </p:cTn>
                        </p:par>
                      </p:childTnLst>
                    </p:cTn>
                  </p:par>
                  <p:par>
                    <p:cTn id="453" fill="hold">
                      <p:stCondLst>
                        <p:cond delay="indefinite"/>
                      </p:stCondLst>
                      <p:childTnLst>
                        <p:par>
                          <p:cTn id="454" fill="hold">
                            <p:stCondLst>
                              <p:cond delay="0"/>
                            </p:stCondLst>
                            <p:childTnLst>
                              <p:par>
                                <p:cTn id="455" presetID="9" presetClass="entr" presetSubtype="0" fill="hold" grpId="0" nodeType="clickEffect">
                                  <p:stCondLst>
                                    <p:cond delay="0"/>
                                  </p:stCondLst>
                                  <p:childTnLst>
                                    <p:set>
                                      <p:cBhvr>
                                        <p:cTn id="456" dur="1" fill="hold">
                                          <p:stCondLst>
                                            <p:cond delay="0"/>
                                          </p:stCondLst>
                                        </p:cTn>
                                        <p:tgtEl>
                                          <p:spTgt spid="2"/>
                                        </p:tgtEl>
                                        <p:attrNameLst>
                                          <p:attrName>style.visibility</p:attrName>
                                        </p:attrNameLst>
                                      </p:cBhvr>
                                      <p:to>
                                        <p:strVal val="visible"/>
                                      </p:to>
                                    </p:set>
                                    <p:animEffect transition="in" filter="dissolve">
                                      <p:cBhvr>
                                        <p:cTn id="4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DEE1-B8A6-3944-82D5-841173385DE4}"/>
              </a:ext>
            </a:extLst>
          </p:cNvPr>
          <p:cNvSpPr>
            <a:spLocks noGrp="1"/>
          </p:cNvSpPr>
          <p:nvPr>
            <p:ph type="title"/>
          </p:nvPr>
        </p:nvSpPr>
        <p:spPr>
          <a:xfrm>
            <a:off x="0" y="279415"/>
            <a:ext cx="12191999" cy="1143000"/>
          </a:xfrm>
        </p:spPr>
        <p:txBody>
          <a:bodyPr>
            <a:noAutofit/>
          </a:bodyPr>
          <a:lstStyle/>
          <a:p>
            <a:br>
              <a:rPr lang="en-US" sz="3400" dirty="0"/>
            </a:br>
            <a:r>
              <a:rPr lang="el-GR" sz="3400" dirty="0"/>
              <a:t>Χρησιμοποιώντας την αφίσα σου, ψάξε να βρεις πεταλούδες με την οικογένεια σου. Όταν φτάσεις σπίτι, κατέγραψε τες στην ιστοσελίδα μας!</a:t>
            </a:r>
            <a:br>
              <a:rPr lang="en-GB" sz="3400" dirty="0"/>
            </a:br>
            <a:endParaRPr lang="en-US" sz="3400" dirty="0"/>
          </a:p>
        </p:txBody>
      </p:sp>
      <p:sp>
        <p:nvSpPr>
          <p:cNvPr id="9" name="Title 1">
            <a:extLst>
              <a:ext uri="{FF2B5EF4-FFF2-40B4-BE49-F238E27FC236}">
                <a16:creationId xmlns:a16="http://schemas.microsoft.com/office/drawing/2014/main" id="{65D8C400-7792-2F4C-85F0-C41BFA0D96F9}"/>
              </a:ext>
            </a:extLst>
          </p:cNvPr>
          <p:cNvSpPr txBox="1">
            <a:spLocks/>
          </p:cNvSpPr>
          <p:nvPr/>
        </p:nvSpPr>
        <p:spPr>
          <a:xfrm>
            <a:off x="1191683" y="5692140"/>
            <a:ext cx="10111317" cy="1143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1pPr>
            <a:lvl2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2pPr>
            <a:lvl3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3pPr>
            <a:lvl4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4pPr>
            <a:lvl5pPr marL="0" marR="0" indent="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5pPr>
            <a:lvl6pPr marL="0" marR="0" indent="4572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6pPr>
            <a:lvl7pPr marL="0" marR="0" indent="9144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7pPr>
            <a:lvl8pPr marL="0" marR="0" indent="13716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8pPr>
            <a:lvl9pPr marL="0" marR="0" indent="1828800" algn="ctr" defTabSz="914400" rtl="0" latinLnBrk="0">
              <a:lnSpc>
                <a:spcPct val="95000"/>
              </a:lnSpc>
              <a:spcBef>
                <a:spcPts val="0"/>
              </a:spcBef>
              <a:spcAft>
                <a:spcPts val="0"/>
              </a:spcAft>
              <a:buClrTx/>
              <a:buSzTx/>
              <a:buFontTx/>
              <a:buNone/>
              <a:tabLst/>
              <a:defRPr sz="4800" b="1" i="0" u="none" strike="noStrike" cap="none" spc="0" baseline="0">
                <a:solidFill>
                  <a:srgbClr val="FFFFFF"/>
                </a:solidFill>
                <a:uFillTx/>
                <a:latin typeface="Century Gothic"/>
                <a:ea typeface="Century Gothic"/>
                <a:cs typeface="Century Gothic"/>
                <a:sym typeface="Century Gothic"/>
              </a:defRPr>
            </a:lvl9pPr>
          </a:lstStyle>
          <a:p>
            <a:pPr hangingPunct="1"/>
            <a:r>
              <a:rPr lang="el-GR" dirty="0"/>
              <a:t>Ευχαριστούμε!</a:t>
            </a:r>
            <a:r>
              <a:rPr lang="en-GB" sz="4000" dirty="0"/>
              <a:t> </a:t>
            </a:r>
            <a:endParaRPr lang="en-US" sz="4000" dirty="0"/>
          </a:p>
        </p:txBody>
      </p:sp>
      <p:pic>
        <p:nvPicPr>
          <p:cNvPr id="6" name="Picture 5" descr="A person with a butterfly on the face&#10;&#10;Description automatically generated with medium confidence">
            <a:extLst>
              <a:ext uri="{FF2B5EF4-FFF2-40B4-BE49-F238E27FC236}">
                <a16:creationId xmlns:a16="http://schemas.microsoft.com/office/drawing/2014/main" id="{549F4B87-F559-3946-A2A1-9C3007D662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5584" y="1952553"/>
            <a:ext cx="3320831" cy="3739587"/>
          </a:xfrm>
          <a:prstGeom prst="rect">
            <a:avLst/>
          </a:prstGeom>
        </p:spPr>
      </p:pic>
    </p:spTree>
    <p:extLst>
      <p:ext uri="{BB962C8B-B14F-4D97-AF65-F5344CB8AC3E}">
        <p14:creationId xmlns:p14="http://schemas.microsoft.com/office/powerpoint/2010/main" val="17505985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dissolve">
                                      <p:cBhvr>
                                        <p:cTn id="1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Summer">
  <a:themeElements>
    <a:clrScheme name="Summer">
      <a:dk1>
        <a:srgbClr val="000000"/>
      </a:dk1>
      <a:lt1>
        <a:srgbClr val="FFFFFF"/>
      </a:lt1>
      <a:dk2>
        <a:srgbClr val="A7A7A7"/>
      </a:dk2>
      <a:lt2>
        <a:srgbClr val="535353"/>
      </a:lt2>
      <a:accent1>
        <a:srgbClr val="51A6C2"/>
      </a:accent1>
      <a:accent2>
        <a:srgbClr val="51C2A9"/>
      </a:accent2>
      <a:accent3>
        <a:srgbClr val="9BBB59"/>
      </a:accent3>
      <a:accent4>
        <a:srgbClr val="8064A2"/>
      </a:accent4>
      <a:accent5>
        <a:srgbClr val="4BACC6"/>
      </a:accent5>
      <a:accent6>
        <a:srgbClr val="F79646"/>
      </a:accent6>
      <a:hlink>
        <a:srgbClr val="0000FF"/>
      </a:hlink>
      <a:folHlink>
        <a:srgbClr val="FF00FF"/>
      </a:folHlink>
    </a:clrScheme>
    <a:fontScheme name="Summer">
      <a:majorFont>
        <a:latin typeface="Helvetica"/>
        <a:ea typeface="Helvetica"/>
        <a:cs typeface="Helvetica"/>
      </a:majorFont>
      <a:minorFont>
        <a:latin typeface="Helvetica Neue"/>
        <a:ea typeface="Helvetica Neue"/>
        <a:cs typeface="Helvetica Neue"/>
      </a:minorFont>
    </a:fontScheme>
    <a:fmtScheme name="Summ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ummer">
  <a:themeElements>
    <a:clrScheme name="Summer">
      <a:dk1>
        <a:srgbClr val="000000"/>
      </a:dk1>
      <a:lt1>
        <a:srgbClr val="FFFFFF"/>
      </a:lt1>
      <a:dk2>
        <a:srgbClr val="A7A7A7"/>
      </a:dk2>
      <a:lt2>
        <a:srgbClr val="535353"/>
      </a:lt2>
      <a:accent1>
        <a:srgbClr val="51A6C2"/>
      </a:accent1>
      <a:accent2>
        <a:srgbClr val="51C2A9"/>
      </a:accent2>
      <a:accent3>
        <a:srgbClr val="9BBB59"/>
      </a:accent3>
      <a:accent4>
        <a:srgbClr val="8064A2"/>
      </a:accent4>
      <a:accent5>
        <a:srgbClr val="4BACC6"/>
      </a:accent5>
      <a:accent6>
        <a:srgbClr val="F79646"/>
      </a:accent6>
      <a:hlink>
        <a:srgbClr val="0000FF"/>
      </a:hlink>
      <a:folHlink>
        <a:srgbClr val="FF00FF"/>
      </a:folHlink>
    </a:clrScheme>
    <a:fontScheme name="Summer">
      <a:majorFont>
        <a:latin typeface="Helvetica"/>
        <a:ea typeface="Helvetica"/>
        <a:cs typeface="Helvetica"/>
      </a:majorFont>
      <a:minorFont>
        <a:latin typeface="Helvetica Neue"/>
        <a:ea typeface="Helvetica Neue"/>
        <a:cs typeface="Helvetica Neue"/>
      </a:minorFont>
    </a:fontScheme>
    <a:fmtScheme name="Summ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6227</TotalTime>
  <Words>514</Words>
  <Application>Microsoft Macintosh PowerPoint</Application>
  <PresentationFormat>Widescreen</PresentationFormat>
  <Paragraphs>90</Paragraphs>
  <Slides>11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Century Gothic</vt:lpstr>
      <vt:lpstr>Helvetica Neue</vt:lpstr>
      <vt:lpstr>Wingdings</vt:lpstr>
      <vt:lpstr>Summer</vt:lpstr>
      <vt:lpstr>Οι πεταλούδες της Κέρκυρας </vt:lpstr>
      <vt:lpstr>Αυτή είναι η  Κέρκυρα. </vt:lpstr>
      <vt:lpstr>Μπορείς να μαντέψεις πόσα είδη πεταλούδων έχουμε βρει στην Κέρκυρα;   </vt:lpstr>
      <vt:lpstr>Τι είναι οι πεταλούδες; </vt:lpstr>
      <vt:lpstr>Ο κύκλος ζωής της πεταλούδας</vt:lpstr>
      <vt:lpstr>Τι μπορεί να κάνει μια κάμπια; </vt:lpstr>
      <vt:lpstr>Γιατί είναι οι πεταλούδες τόσο σημαντικές; </vt:lpstr>
      <vt:lpstr>Ποιοί είμαστε;  Είμαστε η Προστασία των Πεταλούδων της Κέρκυρας. </vt:lpstr>
      <vt:lpstr>www.corfubutterflyconservation.org</vt:lpstr>
      <vt:lpstr>Μπορείς να θυμηθείς πόσα είδη πεταλούδων έχουμε στην Κέρκυρα; - Γιατί δεν προσπαθείς να τις μετρήσεις; </vt:lpstr>
      <vt:lpstr> Χρησιμοποιώντας την αφίσα σου, ψάξε να βρεις πεταλούδες με την οικογένεια σου. Όταν φτάσεις σπίτι, κατέγραψε τες στην ιστοσελίδα μας!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Dr Dan Danahar</cp:lastModifiedBy>
  <cp:revision>172</cp:revision>
  <dcterms:modified xsi:type="dcterms:W3CDTF">2022-04-30T11:24:30Z</dcterms:modified>
</cp:coreProperties>
</file>